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7" r:id="rId2"/>
    <p:sldId id="1396" r:id="rId3"/>
    <p:sldId id="1395" r:id="rId4"/>
    <p:sldId id="258" r:id="rId5"/>
    <p:sldId id="1407" r:id="rId6"/>
    <p:sldId id="1409" r:id="rId7"/>
    <p:sldId id="1411" r:id="rId8"/>
    <p:sldId id="1412" r:id="rId9"/>
    <p:sldId id="1413" r:id="rId10"/>
    <p:sldId id="1414" r:id="rId11"/>
    <p:sldId id="1415" r:id="rId12"/>
    <p:sldId id="1416" r:id="rId13"/>
    <p:sldId id="1417" r:id="rId14"/>
    <p:sldId id="1418" r:id="rId15"/>
    <p:sldId id="1493" r:id="rId16"/>
    <p:sldId id="1419" r:id="rId17"/>
    <p:sldId id="1420" r:id="rId18"/>
    <p:sldId id="1421" r:id="rId19"/>
    <p:sldId id="1422" r:id="rId20"/>
    <p:sldId id="1423" r:id="rId21"/>
    <p:sldId id="1401" r:id="rId22"/>
    <p:sldId id="1427" r:id="rId23"/>
    <p:sldId id="1428" r:id="rId24"/>
    <p:sldId id="1424" r:id="rId25"/>
    <p:sldId id="1425" r:id="rId26"/>
    <p:sldId id="1429" r:id="rId27"/>
    <p:sldId id="1430" r:id="rId28"/>
    <p:sldId id="1432" r:id="rId29"/>
    <p:sldId id="1431" r:id="rId30"/>
    <p:sldId id="1433" r:id="rId31"/>
    <p:sldId id="1434" r:id="rId32"/>
    <p:sldId id="1435" r:id="rId33"/>
    <p:sldId id="1436" r:id="rId34"/>
    <p:sldId id="1437" r:id="rId35"/>
    <p:sldId id="1438" r:id="rId36"/>
    <p:sldId id="1439" r:id="rId37"/>
    <p:sldId id="272" r:id="rId38"/>
    <p:sldId id="1404" r:id="rId39"/>
    <p:sldId id="296" r:id="rId40"/>
    <p:sldId id="1442" r:id="rId41"/>
    <p:sldId id="1446" r:id="rId42"/>
    <p:sldId id="1445" r:id="rId43"/>
    <p:sldId id="1133" r:id="rId44"/>
    <p:sldId id="1448" r:id="rId45"/>
    <p:sldId id="1449" r:id="rId46"/>
    <p:sldId id="1450" r:id="rId47"/>
    <p:sldId id="1451" r:id="rId48"/>
    <p:sldId id="1444" r:id="rId49"/>
    <p:sldId id="1447" r:id="rId50"/>
    <p:sldId id="1443" r:id="rId51"/>
    <p:sldId id="1402" r:id="rId52"/>
    <p:sldId id="1452" r:id="rId53"/>
    <p:sldId id="267" r:id="rId54"/>
    <p:sldId id="1454" r:id="rId55"/>
    <p:sldId id="1456" r:id="rId56"/>
    <p:sldId id="1455" r:id="rId57"/>
    <p:sldId id="1459" r:id="rId58"/>
    <p:sldId id="1457" r:id="rId59"/>
    <p:sldId id="1461" r:id="rId60"/>
    <p:sldId id="1462" r:id="rId61"/>
    <p:sldId id="1463" r:id="rId62"/>
    <p:sldId id="1465" r:id="rId63"/>
    <p:sldId id="1464" r:id="rId64"/>
    <p:sldId id="1460" r:id="rId65"/>
    <p:sldId id="1466" r:id="rId66"/>
    <p:sldId id="1467" r:id="rId67"/>
    <p:sldId id="1468" r:id="rId68"/>
    <p:sldId id="1469" r:id="rId69"/>
    <p:sldId id="1471" r:id="rId70"/>
    <p:sldId id="1470" r:id="rId71"/>
    <p:sldId id="1405" r:id="rId72"/>
    <p:sldId id="1453" r:id="rId73"/>
    <p:sldId id="1473" r:id="rId74"/>
    <p:sldId id="1474" r:id="rId75"/>
    <p:sldId id="1475" r:id="rId76"/>
    <p:sldId id="1476" r:id="rId77"/>
    <p:sldId id="1472" r:id="rId78"/>
    <p:sldId id="1477" r:id="rId79"/>
    <p:sldId id="1479" r:id="rId80"/>
    <p:sldId id="1478" r:id="rId81"/>
    <p:sldId id="1480" r:id="rId82"/>
    <p:sldId id="1481" r:id="rId83"/>
    <p:sldId id="1482" r:id="rId84"/>
    <p:sldId id="1483" r:id="rId85"/>
    <p:sldId id="1484" r:id="rId86"/>
    <p:sldId id="1485" r:id="rId87"/>
    <p:sldId id="1489" r:id="rId88"/>
    <p:sldId id="1488" r:id="rId89"/>
    <p:sldId id="1486" r:id="rId90"/>
    <p:sldId id="1490" r:id="rId91"/>
    <p:sldId id="1492" r:id="rId92"/>
    <p:sldId id="1491" r:id="rId93"/>
    <p:sldId id="1398" r:id="rId94"/>
    <p:sldId id="853" r:id="rId95"/>
    <p:sldId id="607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528130-2E17-B840-903A-6CD64B0CBD1C}">
          <p14:sldIdLst>
            <p14:sldId id="257"/>
            <p14:sldId id="1396"/>
            <p14:sldId id="1395"/>
          </p14:sldIdLst>
        </p14:section>
        <p14:section name="是什么" id="{CE96CF6F-3BC0-904B-AE96-FA0FD2FD5C7A}">
          <p14:sldIdLst>
            <p14:sldId id="258"/>
            <p14:sldId id="1407"/>
            <p14:sldId id="1409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93"/>
            <p14:sldId id="1419"/>
            <p14:sldId id="1420"/>
            <p14:sldId id="1421"/>
            <p14:sldId id="1422"/>
            <p14:sldId id="1423"/>
          </p14:sldIdLst>
        </p14:section>
        <p14:section name="和 JVM 有什么区别" id="{23904DA7-1157-F246-BA29-4147ABFEE4B4}">
          <p14:sldIdLst>
            <p14:sldId id="1401"/>
            <p14:sldId id="1427"/>
            <p14:sldId id="1428"/>
            <p14:sldId id="1424"/>
            <p14:sldId id="1425"/>
            <p14:sldId id="1429"/>
            <p14:sldId id="1430"/>
            <p14:sldId id="1432"/>
            <p14:sldId id="1431"/>
            <p14:sldId id="1433"/>
            <p14:sldId id="1434"/>
            <p14:sldId id="1435"/>
            <p14:sldId id="1436"/>
            <p14:sldId id="1437"/>
            <p14:sldId id="1438"/>
            <p14:sldId id="1439"/>
            <p14:sldId id="272"/>
            <p14:sldId id="1404"/>
            <p14:sldId id="296"/>
            <p14:sldId id="1442"/>
            <p14:sldId id="1446"/>
            <p14:sldId id="1445"/>
            <p14:sldId id="1133"/>
            <p14:sldId id="1448"/>
            <p14:sldId id="1449"/>
            <p14:sldId id="1450"/>
            <p14:sldId id="1451"/>
            <p14:sldId id="1444"/>
            <p14:sldId id="1447"/>
            <p14:sldId id="1443"/>
            <p14:sldId id="1402"/>
            <p14:sldId id="1452"/>
            <p14:sldId id="267"/>
            <p14:sldId id="1454"/>
            <p14:sldId id="1456"/>
            <p14:sldId id="1455"/>
            <p14:sldId id="1459"/>
            <p14:sldId id="1457"/>
            <p14:sldId id="1461"/>
            <p14:sldId id="1462"/>
            <p14:sldId id="1463"/>
            <p14:sldId id="1465"/>
            <p14:sldId id="1464"/>
            <p14:sldId id="1460"/>
            <p14:sldId id="1466"/>
            <p14:sldId id="1467"/>
            <p14:sldId id="1468"/>
            <p14:sldId id="1469"/>
            <p14:sldId id="1471"/>
            <p14:sldId id="1470"/>
            <p14:sldId id="1405"/>
            <p14:sldId id="1453"/>
            <p14:sldId id="1473"/>
            <p14:sldId id="1474"/>
            <p14:sldId id="1475"/>
            <p14:sldId id="1476"/>
            <p14:sldId id="1472"/>
            <p14:sldId id="1477"/>
            <p14:sldId id="1479"/>
            <p14:sldId id="1478"/>
            <p14:sldId id="1480"/>
            <p14:sldId id="1481"/>
            <p14:sldId id="1482"/>
            <p14:sldId id="1483"/>
            <p14:sldId id="1484"/>
            <p14:sldId id="1485"/>
            <p14:sldId id="1489"/>
            <p14:sldId id="1488"/>
            <p14:sldId id="1486"/>
            <p14:sldId id="1490"/>
            <p14:sldId id="1492"/>
            <p14:sldId id="1491"/>
            <p14:sldId id="1398"/>
            <p14:sldId id="853"/>
            <p14:sldId id="6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yhuo" initials="Microso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EC69"/>
    <a:srgbClr val="F2F1F0"/>
    <a:srgbClr val="676767"/>
    <a:srgbClr val="00589C"/>
    <a:srgbClr val="E9CA31"/>
    <a:srgbClr val="4285F4"/>
    <a:srgbClr val="2FA3EE"/>
    <a:srgbClr val="F2F2F2"/>
    <a:srgbClr val="F5F4F2"/>
    <a:srgbClr val="DF3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B1084-E2E0-C547-ACE9-C222793E7AE3}" v="319" dt="2024-12-03T02:24:38.494"/>
    <p1510:client id="{3B93F18C-EB72-E149-A546-3EF55EBC65F2}" v="2491" dt="2024-12-02T14:02:28.609"/>
    <p1510:client id="{77802E2B-73D4-6D4F-A7A8-224139AB87F4}" v="1288" dt="2024-12-04T02:04:5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o Benny" userId="45144f81-999f-4dd0-90f6-caa244a9d62f" providerId="ADAL" clId="{77802E2B-73D4-6D4F-A7A8-224139AB87F4}"/>
    <pc:docChg chg="undo custSel addSld delSld modSld sldOrd modSection">
      <pc:chgData name="Huo Benny" userId="45144f81-999f-4dd0-90f6-caa244a9d62f" providerId="ADAL" clId="{77802E2B-73D4-6D4F-A7A8-224139AB87F4}" dt="2024-12-04T02:04:50.924" v="1370"/>
      <pc:docMkLst>
        <pc:docMk/>
      </pc:docMkLst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0" sldId="257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0" sldId="258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0" sldId="267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0" sldId="272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0" sldId="296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61929525" sldId="607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162135876" sldId="853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742476856" sldId="1133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4171126553" sldId="1395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086674780" sldId="1396"/>
        </pc:sldMkLst>
      </pc:sldChg>
      <pc:sldChg chg="del">
        <pc:chgData name="Huo Benny" userId="45144f81-999f-4dd0-90f6-caa244a9d62f" providerId="ADAL" clId="{77802E2B-73D4-6D4F-A7A8-224139AB87F4}" dt="2024-12-04T01:42:26.220" v="1172" actId="2696"/>
        <pc:sldMkLst>
          <pc:docMk/>
          <pc:sldMk cId="1525947754" sldId="1397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561695044" sldId="1398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49127146" sldId="1401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673872503" sldId="1402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115315658" sldId="1404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461997705" sldId="1405"/>
        </pc:sldMkLst>
      </pc:sldChg>
      <pc:sldChg chg="addSp delSp modSp new mod modClrScheme chgLayout">
        <pc:chgData name="Huo Benny" userId="45144f81-999f-4dd0-90f6-caa244a9d62f" providerId="ADAL" clId="{77802E2B-73D4-6D4F-A7A8-224139AB87F4}" dt="2024-11-13T01:43:51.754" v="32" actId="1582"/>
        <pc:sldMkLst>
          <pc:docMk/>
          <pc:sldMk cId="782899105" sldId="1406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557978498" sldId="1407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366975862" sldId="1409"/>
        </pc:sldMkLst>
      </pc:sldChg>
      <pc:sldChg chg="del">
        <pc:chgData name="Huo Benny" userId="45144f81-999f-4dd0-90f6-caa244a9d62f" providerId="ADAL" clId="{77802E2B-73D4-6D4F-A7A8-224139AB87F4}" dt="2024-12-04T01:43:35.241" v="1176" actId="2696"/>
        <pc:sldMkLst>
          <pc:docMk/>
          <pc:sldMk cId="1942751279" sldId="1410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098805625" sldId="1411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550004559" sldId="1412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470423956" sldId="1413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629512956" sldId="1414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17060033" sldId="1415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926177562" sldId="1416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283323806" sldId="1417"/>
        </pc:sldMkLst>
      </pc:sldChg>
      <pc:sldChg chg="modSp modTransition">
        <pc:chgData name="Huo Benny" userId="45144f81-999f-4dd0-90f6-caa244a9d62f" providerId="ADAL" clId="{77802E2B-73D4-6D4F-A7A8-224139AB87F4}" dt="2024-12-04T02:04:50.924" v="1370"/>
        <pc:sldMkLst>
          <pc:docMk/>
          <pc:sldMk cId="3370174777" sldId="1418"/>
        </pc:sldMkLst>
        <pc:picChg chg="mod">
          <ac:chgData name="Huo Benny" userId="45144f81-999f-4dd0-90f6-caa244a9d62f" providerId="ADAL" clId="{77802E2B-73D4-6D4F-A7A8-224139AB87F4}" dt="2024-12-04T01:47:51.818" v="1197" actId="962"/>
          <ac:picMkLst>
            <pc:docMk/>
            <pc:sldMk cId="3370174777" sldId="1418"/>
            <ac:picMk id="10242" creationId="{750CFADC-ECA9-BD12-8466-D2FD9ABDD753}"/>
          </ac:picMkLst>
        </pc:picChg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897745132" sldId="1419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638474832" sldId="1420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787271649" sldId="1421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858770687" sldId="1422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507478593" sldId="1423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346823242" sldId="1424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698938361" sldId="1425"/>
        </pc:sldMkLst>
      </pc:sldChg>
      <pc:sldChg chg="modSp mod modTransition">
        <pc:chgData name="Huo Benny" userId="45144f81-999f-4dd0-90f6-caa244a9d62f" providerId="ADAL" clId="{77802E2B-73D4-6D4F-A7A8-224139AB87F4}" dt="2024-12-04T02:04:50.924" v="1370"/>
        <pc:sldMkLst>
          <pc:docMk/>
          <pc:sldMk cId="1016678491" sldId="1427"/>
        </pc:sldMkLst>
        <pc:spChg chg="mod">
          <ac:chgData name="Huo Benny" userId="45144f81-999f-4dd0-90f6-caa244a9d62f" providerId="ADAL" clId="{77802E2B-73D4-6D4F-A7A8-224139AB87F4}" dt="2024-12-04T01:50:05.037" v="1207" actId="1076"/>
          <ac:spMkLst>
            <pc:docMk/>
            <pc:sldMk cId="1016678491" sldId="1427"/>
            <ac:spMk id="7" creationId="{342CD3C3-E5FD-3FC1-45A9-F9B18C34D069}"/>
          </ac:spMkLst>
        </pc:spChg>
        <pc:spChg chg="mod">
          <ac:chgData name="Huo Benny" userId="45144f81-999f-4dd0-90f6-caa244a9d62f" providerId="ADAL" clId="{77802E2B-73D4-6D4F-A7A8-224139AB87F4}" dt="2024-12-04T01:50:27.476" v="1210" actId="404"/>
          <ac:spMkLst>
            <pc:docMk/>
            <pc:sldMk cId="1016678491" sldId="1427"/>
            <ac:spMk id="10" creationId="{EE679A24-D56A-A826-39D6-AAA292C81ABC}"/>
          </ac:spMkLst>
        </pc:spChg>
        <pc:spChg chg="mod">
          <ac:chgData name="Huo Benny" userId="45144f81-999f-4dd0-90f6-caa244a9d62f" providerId="ADAL" clId="{77802E2B-73D4-6D4F-A7A8-224139AB87F4}" dt="2024-12-04T01:50:08.988" v="1208" actId="14100"/>
          <ac:spMkLst>
            <pc:docMk/>
            <pc:sldMk cId="1016678491" sldId="1427"/>
            <ac:spMk id="13" creationId="{C45F1248-FFD0-B204-5BED-60122315D677}"/>
          </ac:spMkLst>
        </pc:spChg>
        <pc:picChg chg="mod">
          <ac:chgData name="Huo Benny" userId="45144f81-999f-4dd0-90f6-caa244a9d62f" providerId="ADAL" clId="{77802E2B-73D4-6D4F-A7A8-224139AB87F4}" dt="2024-12-04T01:50:05.037" v="1207" actId="1076"/>
          <ac:picMkLst>
            <pc:docMk/>
            <pc:sldMk cId="1016678491" sldId="1427"/>
            <ac:picMk id="6" creationId="{16C04409-72E7-2A29-8EEE-13E3828056CC}"/>
          </ac:picMkLst>
        </pc:picChg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4124474923" sldId="1428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461655667" sldId="1429"/>
        </pc:sldMkLst>
      </pc:sldChg>
      <pc:sldChg chg="addSp delSp modSp mod modTransition">
        <pc:chgData name="Huo Benny" userId="45144f81-999f-4dd0-90f6-caa244a9d62f" providerId="ADAL" clId="{77802E2B-73D4-6D4F-A7A8-224139AB87F4}" dt="2024-12-04T02:04:50.924" v="1370"/>
        <pc:sldMkLst>
          <pc:docMk/>
          <pc:sldMk cId="2477117179" sldId="1430"/>
        </pc:sldMkLst>
        <pc:spChg chg="mod">
          <ac:chgData name="Huo Benny" userId="45144f81-999f-4dd0-90f6-caa244a9d62f" providerId="ADAL" clId="{77802E2B-73D4-6D4F-A7A8-224139AB87F4}" dt="2024-12-04T01:52:06.311" v="1224" actId="1076"/>
          <ac:spMkLst>
            <pc:docMk/>
            <pc:sldMk cId="2477117179" sldId="1430"/>
            <ac:spMk id="7" creationId="{DCDBE222-ED3E-E89E-1F6E-F066D0447BE9}"/>
          </ac:spMkLst>
        </pc:spChg>
        <pc:spChg chg="add del mod">
          <ac:chgData name="Huo Benny" userId="45144f81-999f-4dd0-90f6-caa244a9d62f" providerId="ADAL" clId="{77802E2B-73D4-6D4F-A7A8-224139AB87F4}" dt="2024-12-04T01:51:55.843" v="1221" actId="478"/>
          <ac:spMkLst>
            <pc:docMk/>
            <pc:sldMk cId="2477117179" sldId="1430"/>
            <ac:spMk id="12" creationId="{9D4E7758-F0B9-40D2-0B83-8FA4136C6AC4}"/>
          </ac:spMkLst>
        </pc:spChg>
        <pc:spChg chg="del">
          <ac:chgData name="Huo Benny" userId="45144f81-999f-4dd0-90f6-caa244a9d62f" providerId="ADAL" clId="{77802E2B-73D4-6D4F-A7A8-224139AB87F4}" dt="2024-12-04T01:51:37.532" v="1218" actId="478"/>
          <ac:spMkLst>
            <pc:docMk/>
            <pc:sldMk cId="2477117179" sldId="1430"/>
            <ac:spMk id="13" creationId="{EE72C295-7AC2-7443-43C0-78AD03B841FB}"/>
          </ac:spMkLst>
        </pc:spChg>
        <pc:spChg chg="add mod modVis">
          <ac:chgData name="Huo Benny" userId="45144f81-999f-4dd0-90f6-caa244a9d62f" providerId="ADAL" clId="{77802E2B-73D4-6D4F-A7A8-224139AB87F4}" dt="2024-12-04T01:51:40.078" v="1219" actId="14429"/>
          <ac:spMkLst>
            <pc:docMk/>
            <pc:sldMk cId="2477117179" sldId="1430"/>
            <ac:spMk id="14" creationId="{49070E89-BA4D-6A74-1739-585852659242}"/>
          </ac:spMkLst>
        </pc:spChg>
        <pc:picChg chg="del">
          <ac:chgData name="Huo Benny" userId="45144f81-999f-4dd0-90f6-caa244a9d62f" providerId="ADAL" clId="{77802E2B-73D4-6D4F-A7A8-224139AB87F4}" dt="2024-12-04T01:51:52.003" v="1220" actId="478"/>
          <ac:picMkLst>
            <pc:docMk/>
            <pc:sldMk cId="2477117179" sldId="1430"/>
            <ac:picMk id="6" creationId="{A6060597-F9CF-C3DE-5CA0-70E64D73B5F0}"/>
          </ac:picMkLst>
        </pc:picChg>
        <pc:picChg chg="add mod">
          <ac:chgData name="Huo Benny" userId="45144f81-999f-4dd0-90f6-caa244a9d62f" providerId="ADAL" clId="{77802E2B-73D4-6D4F-A7A8-224139AB87F4}" dt="2024-12-04T01:51:16.946" v="1216"/>
          <ac:picMkLst>
            <pc:docMk/>
            <pc:sldMk cId="2477117179" sldId="1430"/>
            <ac:picMk id="9" creationId="{0AA62AF6-B705-83CF-2902-FCBA14CA138B}"/>
          </ac:picMkLst>
        </pc:picChg>
      </pc:sldChg>
      <pc:sldChg chg="addSp delSp modSp modTransition">
        <pc:chgData name="Huo Benny" userId="45144f81-999f-4dd0-90f6-caa244a9d62f" providerId="ADAL" clId="{77802E2B-73D4-6D4F-A7A8-224139AB87F4}" dt="2024-12-04T02:04:50.924" v="1370"/>
        <pc:sldMkLst>
          <pc:docMk/>
          <pc:sldMk cId="1707302128" sldId="1431"/>
        </pc:sldMkLst>
        <pc:spChg chg="add mod">
          <ac:chgData name="Huo Benny" userId="45144f81-999f-4dd0-90f6-caa244a9d62f" providerId="ADAL" clId="{77802E2B-73D4-6D4F-A7A8-224139AB87F4}" dt="2024-12-04T01:52:53.404" v="1231"/>
          <ac:spMkLst>
            <pc:docMk/>
            <pc:sldMk cId="1707302128" sldId="1431"/>
            <ac:spMk id="3" creationId="{FA43BC2E-DD89-24DE-EBE5-6128EE4305F0}"/>
          </ac:spMkLst>
        </pc:spChg>
        <pc:spChg chg="add mod">
          <ac:chgData name="Huo Benny" userId="45144f81-999f-4dd0-90f6-caa244a9d62f" providerId="ADAL" clId="{77802E2B-73D4-6D4F-A7A8-224139AB87F4}" dt="2024-12-04T01:52:53.404" v="1231"/>
          <ac:spMkLst>
            <pc:docMk/>
            <pc:sldMk cId="1707302128" sldId="1431"/>
            <ac:spMk id="5" creationId="{BF72C4CB-0D8C-12C5-AB6D-E2B1AA76B199}"/>
          </ac:spMkLst>
        </pc:spChg>
        <pc:spChg chg="del">
          <ac:chgData name="Huo Benny" userId="45144f81-999f-4dd0-90f6-caa244a9d62f" providerId="ADAL" clId="{77802E2B-73D4-6D4F-A7A8-224139AB87F4}" dt="2024-12-04T01:52:52.844" v="1230" actId="478"/>
          <ac:spMkLst>
            <pc:docMk/>
            <pc:sldMk cId="1707302128" sldId="1431"/>
            <ac:spMk id="7" creationId="{1EFAD15E-22BA-36B1-E74A-E15D0E5076C9}"/>
          </ac:spMkLst>
        </pc:spChg>
        <pc:spChg chg="del">
          <ac:chgData name="Huo Benny" userId="45144f81-999f-4dd0-90f6-caa244a9d62f" providerId="ADAL" clId="{77802E2B-73D4-6D4F-A7A8-224139AB87F4}" dt="2024-12-04T01:52:52.844" v="1230" actId="478"/>
          <ac:spMkLst>
            <pc:docMk/>
            <pc:sldMk cId="1707302128" sldId="1431"/>
            <ac:spMk id="13" creationId="{1C1E1B18-BF48-E03C-C176-2688F0A51ADD}"/>
          </ac:spMkLst>
        </pc:spChg>
        <pc:picChg chg="add mod">
          <ac:chgData name="Huo Benny" userId="45144f81-999f-4dd0-90f6-caa244a9d62f" providerId="ADAL" clId="{77802E2B-73D4-6D4F-A7A8-224139AB87F4}" dt="2024-12-04T01:52:53.404" v="1231"/>
          <ac:picMkLst>
            <pc:docMk/>
            <pc:sldMk cId="1707302128" sldId="1431"/>
            <ac:picMk id="4" creationId="{825533C2-EAB5-D8C7-3251-ACB3D3E237A7}"/>
          </ac:picMkLst>
        </pc:picChg>
        <pc:picChg chg="del">
          <ac:chgData name="Huo Benny" userId="45144f81-999f-4dd0-90f6-caa244a9d62f" providerId="ADAL" clId="{77802E2B-73D4-6D4F-A7A8-224139AB87F4}" dt="2024-12-04T01:52:52.844" v="1230" actId="478"/>
          <ac:picMkLst>
            <pc:docMk/>
            <pc:sldMk cId="1707302128" sldId="1431"/>
            <ac:picMk id="6" creationId="{D06B71A8-11CE-8758-B0FB-EB52B84BAC86}"/>
          </ac:picMkLst>
        </pc:picChg>
      </pc:sldChg>
      <pc:sldChg chg="addSp delSp modSp mod modTransition">
        <pc:chgData name="Huo Benny" userId="45144f81-999f-4dd0-90f6-caa244a9d62f" providerId="ADAL" clId="{77802E2B-73D4-6D4F-A7A8-224139AB87F4}" dt="2024-12-04T02:04:50.924" v="1370"/>
        <pc:sldMkLst>
          <pc:docMk/>
          <pc:sldMk cId="142344355" sldId="1432"/>
        </pc:sldMkLst>
        <pc:spChg chg="add mod">
          <ac:chgData name="Huo Benny" userId="45144f81-999f-4dd0-90f6-caa244a9d62f" providerId="ADAL" clId="{77802E2B-73D4-6D4F-A7A8-224139AB87F4}" dt="2024-12-04T01:52:26.335" v="1229" actId="20577"/>
          <ac:spMkLst>
            <pc:docMk/>
            <pc:sldMk cId="142344355" sldId="1432"/>
            <ac:spMk id="4" creationId="{35FABCC1-AC67-B87C-80F8-DC57E377E618}"/>
          </ac:spMkLst>
        </pc:spChg>
        <pc:spChg chg="del">
          <ac:chgData name="Huo Benny" userId="45144f81-999f-4dd0-90f6-caa244a9d62f" providerId="ADAL" clId="{77802E2B-73D4-6D4F-A7A8-224139AB87F4}" dt="2024-12-04T01:52:20.825" v="1225" actId="478"/>
          <ac:spMkLst>
            <pc:docMk/>
            <pc:sldMk cId="142344355" sldId="1432"/>
            <ac:spMk id="7" creationId="{D16C6E4C-2966-A178-2EC9-FBC73ED3C6C7}"/>
          </ac:spMkLst>
        </pc:spChg>
        <pc:spChg chg="add mod">
          <ac:chgData name="Huo Benny" userId="45144f81-999f-4dd0-90f6-caa244a9d62f" providerId="ADAL" clId="{77802E2B-73D4-6D4F-A7A8-224139AB87F4}" dt="2024-12-04T01:52:21.321" v="1226"/>
          <ac:spMkLst>
            <pc:docMk/>
            <pc:sldMk cId="142344355" sldId="1432"/>
            <ac:spMk id="9" creationId="{DF6B547E-717C-5032-4070-D09D74846F78}"/>
          </ac:spMkLst>
        </pc:spChg>
        <pc:spChg chg="del">
          <ac:chgData name="Huo Benny" userId="45144f81-999f-4dd0-90f6-caa244a9d62f" providerId="ADAL" clId="{77802E2B-73D4-6D4F-A7A8-224139AB87F4}" dt="2024-12-04T01:52:20.825" v="1225" actId="478"/>
          <ac:spMkLst>
            <pc:docMk/>
            <pc:sldMk cId="142344355" sldId="1432"/>
            <ac:spMk id="13" creationId="{1A4183B3-9889-59FE-74D4-D68AF7BEB59E}"/>
          </ac:spMkLst>
        </pc:spChg>
        <pc:picChg chg="del">
          <ac:chgData name="Huo Benny" userId="45144f81-999f-4dd0-90f6-caa244a9d62f" providerId="ADAL" clId="{77802E2B-73D4-6D4F-A7A8-224139AB87F4}" dt="2024-12-04T01:52:20.825" v="1225" actId="478"/>
          <ac:picMkLst>
            <pc:docMk/>
            <pc:sldMk cId="142344355" sldId="1432"/>
            <ac:picMk id="6" creationId="{E7A937D0-7B5B-9BED-17C4-5B0D7A06C215}"/>
          </ac:picMkLst>
        </pc:picChg>
        <pc:picChg chg="add mod">
          <ac:chgData name="Huo Benny" userId="45144f81-999f-4dd0-90f6-caa244a9d62f" providerId="ADAL" clId="{77802E2B-73D4-6D4F-A7A8-224139AB87F4}" dt="2024-12-04T01:52:21.321" v="1226"/>
          <ac:picMkLst>
            <pc:docMk/>
            <pc:sldMk cId="142344355" sldId="1432"/>
            <ac:picMk id="8" creationId="{BC6541A2-F881-E570-0199-B0DC48608B1F}"/>
          </ac:picMkLst>
        </pc:picChg>
      </pc:sldChg>
      <pc:sldChg chg="addSp delSp modSp mod modTransition">
        <pc:chgData name="Huo Benny" userId="45144f81-999f-4dd0-90f6-caa244a9d62f" providerId="ADAL" clId="{77802E2B-73D4-6D4F-A7A8-224139AB87F4}" dt="2024-12-04T02:04:50.924" v="1370"/>
        <pc:sldMkLst>
          <pc:docMk/>
          <pc:sldMk cId="2660823193" sldId="1433"/>
        </pc:sldMkLst>
        <pc:spChg chg="add mod">
          <ac:chgData name="Huo Benny" userId="45144f81-999f-4dd0-90f6-caa244a9d62f" providerId="ADAL" clId="{77802E2B-73D4-6D4F-A7A8-224139AB87F4}" dt="2024-12-04T01:53:19.287" v="1240" actId="20577"/>
          <ac:spMkLst>
            <pc:docMk/>
            <pc:sldMk cId="2660823193" sldId="1433"/>
            <ac:spMk id="4" creationId="{F57E7C0E-AE6E-C143-0FDF-85B3DFD8E0B7}"/>
          </ac:spMkLst>
        </pc:spChg>
        <pc:spChg chg="del">
          <ac:chgData name="Huo Benny" userId="45144f81-999f-4dd0-90f6-caa244a9d62f" providerId="ADAL" clId="{77802E2B-73D4-6D4F-A7A8-224139AB87F4}" dt="2024-12-04T01:53:12.444" v="1232" actId="478"/>
          <ac:spMkLst>
            <pc:docMk/>
            <pc:sldMk cId="2660823193" sldId="1433"/>
            <ac:spMk id="7" creationId="{50F11C12-8E32-2851-552E-1A4691E87899}"/>
          </ac:spMkLst>
        </pc:spChg>
        <pc:spChg chg="del">
          <ac:chgData name="Huo Benny" userId="45144f81-999f-4dd0-90f6-caa244a9d62f" providerId="ADAL" clId="{77802E2B-73D4-6D4F-A7A8-224139AB87F4}" dt="2024-12-04T01:53:12.444" v="1232" actId="478"/>
          <ac:spMkLst>
            <pc:docMk/>
            <pc:sldMk cId="2660823193" sldId="1433"/>
            <ac:spMk id="13" creationId="{38899B8C-8D09-4E07-DEE5-F8E6FB5AE69E}"/>
          </ac:spMkLst>
        </pc:spChg>
        <pc:spChg chg="add mod">
          <ac:chgData name="Huo Benny" userId="45144f81-999f-4dd0-90f6-caa244a9d62f" providerId="ADAL" clId="{77802E2B-73D4-6D4F-A7A8-224139AB87F4}" dt="2024-12-04T01:53:13.162" v="1233"/>
          <ac:spMkLst>
            <pc:docMk/>
            <pc:sldMk cId="2660823193" sldId="1433"/>
            <ac:spMk id="15" creationId="{D3626659-D39B-7172-F152-9EC850D9394E}"/>
          </ac:spMkLst>
        </pc:spChg>
        <pc:picChg chg="del">
          <ac:chgData name="Huo Benny" userId="45144f81-999f-4dd0-90f6-caa244a9d62f" providerId="ADAL" clId="{77802E2B-73D4-6D4F-A7A8-224139AB87F4}" dt="2024-12-04T01:53:12.444" v="1232" actId="478"/>
          <ac:picMkLst>
            <pc:docMk/>
            <pc:sldMk cId="2660823193" sldId="1433"/>
            <ac:picMk id="6" creationId="{C641A9D1-B686-747A-4697-C6ADC42FE1C3}"/>
          </ac:picMkLst>
        </pc:picChg>
        <pc:picChg chg="add mod">
          <ac:chgData name="Huo Benny" userId="45144f81-999f-4dd0-90f6-caa244a9d62f" providerId="ADAL" clId="{77802E2B-73D4-6D4F-A7A8-224139AB87F4}" dt="2024-12-04T01:53:13.162" v="1233"/>
          <ac:picMkLst>
            <pc:docMk/>
            <pc:sldMk cId="2660823193" sldId="1433"/>
            <ac:picMk id="9" creationId="{E8257F75-5C7C-8C02-0920-36BE6AFE271C}"/>
          </ac:picMkLst>
        </pc:picChg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772851459" sldId="1434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469922968" sldId="1435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506595144" sldId="1436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223133641" sldId="1437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83012864" sldId="1438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4106646861" sldId="1439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020585423" sldId="1442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012148588" sldId="1443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601947706" sldId="1444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799620215" sldId="1445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100029699" sldId="1446"/>
        </pc:sldMkLst>
      </pc:sldChg>
      <pc:sldChg chg="modSp mod modTransition">
        <pc:chgData name="Huo Benny" userId="45144f81-999f-4dd0-90f6-caa244a9d62f" providerId="ADAL" clId="{77802E2B-73D4-6D4F-A7A8-224139AB87F4}" dt="2024-12-04T02:04:50.924" v="1370"/>
        <pc:sldMkLst>
          <pc:docMk/>
          <pc:sldMk cId="2562988505" sldId="1447"/>
        </pc:sldMkLst>
        <pc:spChg chg="mod">
          <ac:chgData name="Huo Benny" userId="45144f81-999f-4dd0-90f6-caa244a9d62f" providerId="ADAL" clId="{77802E2B-73D4-6D4F-A7A8-224139AB87F4}" dt="2024-12-04T01:56:44.241" v="1253" actId="14100"/>
          <ac:spMkLst>
            <pc:docMk/>
            <pc:sldMk cId="2562988505" sldId="1447"/>
            <ac:spMk id="13" creationId="{D4C712F1-A9B2-9227-3C9F-4B094C9F236F}"/>
          </ac:spMkLst>
        </pc:spChg>
      </pc:sldChg>
      <pc:sldChg chg="modTransition modAnim">
        <pc:chgData name="Huo Benny" userId="45144f81-999f-4dd0-90f6-caa244a9d62f" providerId="ADAL" clId="{77802E2B-73D4-6D4F-A7A8-224139AB87F4}" dt="2024-12-04T02:04:50.924" v="1370"/>
        <pc:sldMkLst>
          <pc:docMk/>
          <pc:sldMk cId="2737478629" sldId="1448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189912253" sldId="1449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519593914" sldId="1450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267566045" sldId="1451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852145291" sldId="1452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885622200" sldId="1453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794307342" sldId="1454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194170091" sldId="1455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782335993" sldId="1456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056736126" sldId="1457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0" sldId="1459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456800696" sldId="1460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597424974" sldId="1461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930033070" sldId="1462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767848254" sldId="1463"/>
        </pc:sldMkLst>
      </pc:sldChg>
      <pc:sldChg chg="modSp mod modTransition">
        <pc:chgData name="Huo Benny" userId="45144f81-999f-4dd0-90f6-caa244a9d62f" providerId="ADAL" clId="{77802E2B-73D4-6D4F-A7A8-224139AB87F4}" dt="2024-12-04T02:04:50.924" v="1370"/>
        <pc:sldMkLst>
          <pc:docMk/>
          <pc:sldMk cId="4207556065" sldId="1464"/>
        </pc:sldMkLst>
        <pc:graphicFrameChg chg="mod modGraphic">
          <ac:chgData name="Huo Benny" userId="45144f81-999f-4dd0-90f6-caa244a9d62f" providerId="ADAL" clId="{77802E2B-73D4-6D4F-A7A8-224139AB87F4}" dt="2024-12-04T02:01:43.819" v="1363" actId="113"/>
          <ac:graphicFrameMkLst>
            <pc:docMk/>
            <pc:sldMk cId="4207556065" sldId="1464"/>
            <ac:graphicFrameMk id="5" creationId="{FE53F6BB-BFF9-D746-CE3D-81D651BD1C86}"/>
          </ac:graphicFrameMkLst>
        </pc:graphicFrameChg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661110506" sldId="1465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629062874" sldId="1466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4200230039" sldId="1467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4172589662" sldId="1468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4270156250" sldId="1469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873667612" sldId="1470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682359454" sldId="1471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953038433" sldId="1472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4071426880" sldId="1473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3895204719" sldId="1474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4130811469" sldId="1475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2215397737" sldId="1476"/>
        </pc:sldMkLst>
      </pc:sldChg>
      <pc:sldChg chg="modTransition">
        <pc:chgData name="Huo Benny" userId="45144f81-999f-4dd0-90f6-caa244a9d62f" providerId="ADAL" clId="{77802E2B-73D4-6D4F-A7A8-224139AB87F4}" dt="2024-12-04T02:04:50.924" v="1370"/>
        <pc:sldMkLst>
          <pc:docMk/>
          <pc:sldMk cId="113865402" sldId="1477"/>
        </pc:sldMkLst>
      </pc:sldChg>
      <pc:sldChg chg="modSp mod modTransition modClrScheme chgLayout">
        <pc:chgData name="Huo Benny" userId="45144f81-999f-4dd0-90f6-caa244a9d62f" providerId="ADAL" clId="{77802E2B-73D4-6D4F-A7A8-224139AB87F4}" dt="2024-12-04T02:04:50.924" v="1370"/>
        <pc:sldMkLst>
          <pc:docMk/>
          <pc:sldMk cId="1164263300" sldId="1478"/>
        </pc:sldMkLst>
        <pc:picChg chg="mod">
          <ac:chgData name="Huo Benny" userId="45144f81-999f-4dd0-90f6-caa244a9d62f" providerId="ADAL" clId="{77802E2B-73D4-6D4F-A7A8-224139AB87F4}" dt="2024-12-03T02:26:45.824" v="44" actId="1076"/>
          <ac:picMkLst>
            <pc:docMk/>
            <pc:sldMk cId="1164263300" sldId="1478"/>
            <ac:picMk id="5" creationId="{BE825E36-B3F1-7FC7-8714-BA5BF8B7CEE9}"/>
          </ac:picMkLst>
        </pc:picChg>
      </pc:sldChg>
      <pc:sldChg chg="addSp modSp mod ord modTransition modClrScheme chgLayout">
        <pc:chgData name="Huo Benny" userId="45144f81-999f-4dd0-90f6-caa244a9d62f" providerId="ADAL" clId="{77802E2B-73D4-6D4F-A7A8-224139AB87F4}" dt="2024-12-04T02:04:50.924" v="1370"/>
        <pc:sldMkLst>
          <pc:docMk/>
          <pc:sldMk cId="972871220" sldId="1479"/>
        </pc:sldMkLst>
        <pc:picChg chg="add mod">
          <ac:chgData name="Huo Benny" userId="45144f81-999f-4dd0-90f6-caa244a9d62f" providerId="ADAL" clId="{77802E2B-73D4-6D4F-A7A8-224139AB87F4}" dt="2024-12-03T02:26:34.144" v="39" actId="1076"/>
          <ac:picMkLst>
            <pc:docMk/>
            <pc:sldMk cId="972871220" sldId="1479"/>
            <ac:picMk id="2" creationId="{73E4955E-0C8C-5F0E-D46F-C16D61F707A5}"/>
          </ac:picMkLst>
        </pc:picChg>
      </pc:sldChg>
      <pc:sldChg chg="addSp modSp new mod modTransition modClrScheme chgLayout">
        <pc:chgData name="Huo Benny" userId="45144f81-999f-4dd0-90f6-caa244a9d62f" providerId="ADAL" clId="{77802E2B-73D4-6D4F-A7A8-224139AB87F4}" dt="2024-12-04T02:04:50.924" v="1370"/>
        <pc:sldMkLst>
          <pc:docMk/>
          <pc:sldMk cId="1881282639" sldId="1480"/>
        </pc:sldMkLst>
        <pc:spChg chg="add mod">
          <ac:chgData name="Huo Benny" userId="45144f81-999f-4dd0-90f6-caa244a9d62f" providerId="ADAL" clId="{77802E2B-73D4-6D4F-A7A8-224139AB87F4}" dt="2024-12-03T02:30:21.934" v="79" actId="20577"/>
          <ac:spMkLst>
            <pc:docMk/>
            <pc:sldMk cId="1881282639" sldId="1480"/>
            <ac:spMk id="2" creationId="{8457DCC0-C174-10C0-0FD9-F2DA43C19319}"/>
          </ac:spMkLst>
        </pc:spChg>
      </pc:sldChg>
      <pc:sldChg chg="modSp add mod modTransition">
        <pc:chgData name="Huo Benny" userId="45144f81-999f-4dd0-90f6-caa244a9d62f" providerId="ADAL" clId="{77802E2B-73D4-6D4F-A7A8-224139AB87F4}" dt="2024-12-04T02:04:50.924" v="1370"/>
        <pc:sldMkLst>
          <pc:docMk/>
          <pc:sldMk cId="4283887603" sldId="1481"/>
        </pc:sldMkLst>
        <pc:spChg chg="mod">
          <ac:chgData name="Huo Benny" userId="45144f81-999f-4dd0-90f6-caa244a9d62f" providerId="ADAL" clId="{77802E2B-73D4-6D4F-A7A8-224139AB87F4}" dt="2024-12-03T02:31:00.550" v="135" actId="20577"/>
          <ac:spMkLst>
            <pc:docMk/>
            <pc:sldMk cId="4283887603" sldId="1481"/>
            <ac:spMk id="97" creationId="{99ACB207-4702-82B8-8F7E-9678018F4746}"/>
          </ac:spMkLst>
        </pc:spChg>
      </pc:sldChg>
      <pc:sldChg chg="addSp delSp modSp new mod modTransition modClrScheme chgLayout">
        <pc:chgData name="Huo Benny" userId="45144f81-999f-4dd0-90f6-caa244a9d62f" providerId="ADAL" clId="{77802E2B-73D4-6D4F-A7A8-224139AB87F4}" dt="2024-12-04T02:04:50.924" v="1370"/>
        <pc:sldMkLst>
          <pc:docMk/>
          <pc:sldMk cId="3173267323" sldId="1482"/>
        </pc:sldMkLst>
        <pc:spChg chg="del">
          <ac:chgData name="Huo Benny" userId="45144f81-999f-4dd0-90f6-caa244a9d62f" providerId="ADAL" clId="{77802E2B-73D4-6D4F-A7A8-224139AB87F4}" dt="2024-12-03T02:31:09.729" v="137" actId="700"/>
          <ac:spMkLst>
            <pc:docMk/>
            <pc:sldMk cId="3173267323" sldId="1482"/>
            <ac:spMk id="2" creationId="{DD3071FD-025A-AFD9-B1D6-9233A02FE6A0}"/>
          </ac:spMkLst>
        </pc:spChg>
        <pc:spChg chg="add mod">
          <ac:chgData name="Huo Benny" userId="45144f81-999f-4dd0-90f6-caa244a9d62f" providerId="ADAL" clId="{77802E2B-73D4-6D4F-A7A8-224139AB87F4}" dt="2024-12-03T02:57:25.402" v="414" actId="207"/>
          <ac:spMkLst>
            <pc:docMk/>
            <pc:sldMk cId="3173267323" sldId="1482"/>
            <ac:spMk id="3" creationId="{C3D63ECB-CB2C-83F1-C794-182C8549D235}"/>
          </ac:spMkLst>
        </pc:spChg>
        <pc:spChg chg="add mod">
          <ac:chgData name="Huo Benny" userId="45144f81-999f-4dd0-90f6-caa244a9d62f" providerId="ADAL" clId="{77802E2B-73D4-6D4F-A7A8-224139AB87F4}" dt="2024-12-03T02:56:44.175" v="408" actId="207"/>
          <ac:spMkLst>
            <pc:docMk/>
            <pc:sldMk cId="3173267323" sldId="1482"/>
            <ac:spMk id="4" creationId="{3EA1C749-5B7E-4D32-D36A-72A4106EBB81}"/>
          </ac:spMkLst>
        </pc:spChg>
        <pc:spChg chg="add mod">
          <ac:chgData name="Huo Benny" userId="45144f81-999f-4dd0-90f6-caa244a9d62f" providerId="ADAL" clId="{77802E2B-73D4-6D4F-A7A8-224139AB87F4}" dt="2024-12-03T02:56:36.884" v="407" actId="207"/>
          <ac:spMkLst>
            <pc:docMk/>
            <pc:sldMk cId="3173267323" sldId="1482"/>
            <ac:spMk id="5" creationId="{07485DD9-A5B7-6A68-B1E5-8700B93E2143}"/>
          </ac:spMkLst>
        </pc:spChg>
        <pc:spChg chg="add mod">
          <ac:chgData name="Huo Benny" userId="45144f81-999f-4dd0-90f6-caa244a9d62f" providerId="ADAL" clId="{77802E2B-73D4-6D4F-A7A8-224139AB87F4}" dt="2024-12-03T02:56:36.884" v="407" actId="207"/>
          <ac:spMkLst>
            <pc:docMk/>
            <pc:sldMk cId="3173267323" sldId="1482"/>
            <ac:spMk id="6" creationId="{EB8F6B02-1499-9441-94CB-0E10D3167F06}"/>
          </ac:spMkLst>
        </pc:spChg>
        <pc:spChg chg="add mod">
          <ac:chgData name="Huo Benny" userId="45144f81-999f-4dd0-90f6-caa244a9d62f" providerId="ADAL" clId="{77802E2B-73D4-6D4F-A7A8-224139AB87F4}" dt="2024-12-03T02:56:36.884" v="407" actId="207"/>
          <ac:spMkLst>
            <pc:docMk/>
            <pc:sldMk cId="3173267323" sldId="1482"/>
            <ac:spMk id="7" creationId="{36078C7D-317B-A4EF-615A-BF47760FCCEA}"/>
          </ac:spMkLst>
        </pc:spChg>
        <pc:spChg chg="add mod">
          <ac:chgData name="Huo Benny" userId="45144f81-999f-4dd0-90f6-caa244a9d62f" providerId="ADAL" clId="{77802E2B-73D4-6D4F-A7A8-224139AB87F4}" dt="2024-12-03T02:56:44.175" v="408" actId="207"/>
          <ac:spMkLst>
            <pc:docMk/>
            <pc:sldMk cId="3173267323" sldId="1482"/>
            <ac:spMk id="8" creationId="{7FF296F0-A4BC-2024-2CD4-EA7D77E7B06A}"/>
          </ac:spMkLst>
        </pc:spChg>
        <pc:spChg chg="add mod">
          <ac:chgData name="Huo Benny" userId="45144f81-999f-4dd0-90f6-caa244a9d62f" providerId="ADAL" clId="{77802E2B-73D4-6D4F-A7A8-224139AB87F4}" dt="2024-12-03T02:56:00.240" v="402" actId="207"/>
          <ac:spMkLst>
            <pc:docMk/>
            <pc:sldMk cId="3173267323" sldId="1482"/>
            <ac:spMk id="10" creationId="{44A7F881-2866-00CC-5A9A-F14E2291FE0F}"/>
          </ac:spMkLst>
        </pc:spChg>
        <pc:spChg chg="add mod">
          <ac:chgData name="Huo Benny" userId="45144f81-999f-4dd0-90f6-caa244a9d62f" providerId="ADAL" clId="{77802E2B-73D4-6D4F-A7A8-224139AB87F4}" dt="2024-12-03T02:57:29.191" v="415" actId="207"/>
          <ac:spMkLst>
            <pc:docMk/>
            <pc:sldMk cId="3173267323" sldId="1482"/>
            <ac:spMk id="11" creationId="{00BF746A-9DE8-A9FE-4017-82156B22CB60}"/>
          </ac:spMkLst>
        </pc:spChg>
        <pc:spChg chg="add del mod">
          <ac:chgData name="Huo Benny" userId="45144f81-999f-4dd0-90f6-caa244a9d62f" providerId="ADAL" clId="{77802E2B-73D4-6D4F-A7A8-224139AB87F4}" dt="2024-12-03T02:36:08.608" v="290" actId="478"/>
          <ac:spMkLst>
            <pc:docMk/>
            <pc:sldMk cId="3173267323" sldId="1482"/>
            <ac:spMk id="16" creationId="{006110DE-57ED-4454-50E9-D207DC3BCB59}"/>
          </ac:spMkLst>
        </pc:spChg>
        <pc:grpChg chg="add mod">
          <ac:chgData name="Huo Benny" userId="45144f81-999f-4dd0-90f6-caa244a9d62f" providerId="ADAL" clId="{77802E2B-73D4-6D4F-A7A8-224139AB87F4}" dt="2024-12-03T02:37:47.174" v="310" actId="1076"/>
          <ac:grpSpMkLst>
            <pc:docMk/>
            <pc:sldMk cId="3173267323" sldId="1482"/>
            <ac:grpSpMk id="9" creationId="{9158D580-506F-F895-C9A1-89F673AC1FA0}"/>
          </ac:grpSpMkLst>
        </pc:grpChg>
        <pc:cxnChg chg="add mod">
          <ac:chgData name="Huo Benny" userId="45144f81-999f-4dd0-90f6-caa244a9d62f" providerId="ADAL" clId="{77802E2B-73D4-6D4F-A7A8-224139AB87F4}" dt="2024-12-03T02:37:47.174" v="310" actId="1076"/>
          <ac:cxnSpMkLst>
            <pc:docMk/>
            <pc:sldMk cId="3173267323" sldId="1482"/>
            <ac:cxnSpMk id="13" creationId="{960F7617-906D-02F7-BEF0-FF59429E01E6}"/>
          </ac:cxnSpMkLst>
        </pc:cxnChg>
        <pc:cxnChg chg="add mod">
          <ac:chgData name="Huo Benny" userId="45144f81-999f-4dd0-90f6-caa244a9d62f" providerId="ADAL" clId="{77802E2B-73D4-6D4F-A7A8-224139AB87F4}" dt="2024-12-03T02:37:47.174" v="310" actId="1076"/>
          <ac:cxnSpMkLst>
            <pc:docMk/>
            <pc:sldMk cId="3173267323" sldId="1482"/>
            <ac:cxnSpMk id="18" creationId="{3E979A2D-60EB-7DC1-28C3-8C010CB2C431}"/>
          </ac:cxnSpMkLst>
        </pc:cxnChg>
        <pc:cxnChg chg="add mod">
          <ac:chgData name="Huo Benny" userId="45144f81-999f-4dd0-90f6-caa244a9d62f" providerId="ADAL" clId="{77802E2B-73D4-6D4F-A7A8-224139AB87F4}" dt="2024-12-03T02:37:47.174" v="310" actId="1076"/>
          <ac:cxnSpMkLst>
            <pc:docMk/>
            <pc:sldMk cId="3173267323" sldId="1482"/>
            <ac:cxnSpMk id="21" creationId="{345BB029-F1FF-6602-8966-C3AB79E13238}"/>
          </ac:cxnSpMkLst>
        </pc:cxnChg>
        <pc:cxnChg chg="add mod">
          <ac:chgData name="Huo Benny" userId="45144f81-999f-4dd0-90f6-caa244a9d62f" providerId="ADAL" clId="{77802E2B-73D4-6D4F-A7A8-224139AB87F4}" dt="2024-12-03T02:37:47.174" v="310" actId="1076"/>
          <ac:cxnSpMkLst>
            <pc:docMk/>
            <pc:sldMk cId="3173267323" sldId="1482"/>
            <ac:cxnSpMk id="24" creationId="{F6835E97-F17F-2E26-A21D-5CCB4319EB5A}"/>
          </ac:cxnSpMkLst>
        </pc:cxnChg>
        <pc:cxnChg chg="add mod">
          <ac:chgData name="Huo Benny" userId="45144f81-999f-4dd0-90f6-caa244a9d62f" providerId="ADAL" clId="{77802E2B-73D4-6D4F-A7A8-224139AB87F4}" dt="2024-12-03T02:37:47.174" v="310" actId="1076"/>
          <ac:cxnSpMkLst>
            <pc:docMk/>
            <pc:sldMk cId="3173267323" sldId="1482"/>
            <ac:cxnSpMk id="27" creationId="{1CAFCDEE-DB20-4C3F-92A2-AE9128C8F463}"/>
          </ac:cxnSpMkLst>
        </pc:cxnChg>
      </pc:sldChg>
      <pc:sldChg chg="add del">
        <pc:chgData name="Huo Benny" userId="45144f81-999f-4dd0-90f6-caa244a9d62f" providerId="ADAL" clId="{77802E2B-73D4-6D4F-A7A8-224139AB87F4}" dt="2024-12-03T02:40:33.146" v="315" actId="2696"/>
        <pc:sldMkLst>
          <pc:docMk/>
          <pc:sldMk cId="1889252552" sldId="1483"/>
        </pc:sldMkLst>
      </pc:sldChg>
      <pc:sldChg chg="addSp delSp modSp add mod modTransition">
        <pc:chgData name="Huo Benny" userId="45144f81-999f-4dd0-90f6-caa244a9d62f" providerId="ADAL" clId="{77802E2B-73D4-6D4F-A7A8-224139AB87F4}" dt="2024-12-04T02:04:50.924" v="1370"/>
        <pc:sldMkLst>
          <pc:docMk/>
          <pc:sldMk cId="4028191530" sldId="1483"/>
        </pc:sldMkLst>
        <pc:spChg chg="mod">
          <ac:chgData name="Huo Benny" userId="45144f81-999f-4dd0-90f6-caa244a9d62f" providerId="ADAL" clId="{77802E2B-73D4-6D4F-A7A8-224139AB87F4}" dt="2024-12-03T02:56:58.964" v="411" actId="207"/>
          <ac:spMkLst>
            <pc:docMk/>
            <pc:sldMk cId="4028191530" sldId="1483"/>
            <ac:spMk id="3" creationId="{B177DAA3-AB0D-4C0B-98A8-7955E5C89CB2}"/>
          </ac:spMkLst>
        </pc:spChg>
        <pc:spChg chg="del">
          <ac:chgData name="Huo Benny" userId="45144f81-999f-4dd0-90f6-caa244a9d62f" providerId="ADAL" clId="{77802E2B-73D4-6D4F-A7A8-224139AB87F4}" dt="2024-12-03T02:42:34.136" v="321" actId="478"/>
          <ac:spMkLst>
            <pc:docMk/>
            <pc:sldMk cId="4028191530" sldId="1483"/>
            <ac:spMk id="4" creationId="{E73B70B9-3255-392C-F856-274991006503}"/>
          </ac:spMkLst>
        </pc:spChg>
        <pc:spChg chg="mod">
          <ac:chgData name="Huo Benny" userId="45144f81-999f-4dd0-90f6-caa244a9d62f" providerId="ADAL" clId="{77802E2B-73D4-6D4F-A7A8-224139AB87F4}" dt="2024-12-03T02:56:53.330" v="410" actId="207"/>
          <ac:spMkLst>
            <pc:docMk/>
            <pc:sldMk cId="4028191530" sldId="1483"/>
            <ac:spMk id="8" creationId="{8982F9D4-197A-2B8D-9AD2-C490DB73E537}"/>
          </ac:spMkLst>
        </pc:spChg>
        <pc:spChg chg="del">
          <ac:chgData name="Huo Benny" userId="45144f81-999f-4dd0-90f6-caa244a9d62f" providerId="ADAL" clId="{77802E2B-73D4-6D4F-A7A8-224139AB87F4}" dt="2024-12-03T02:42:34.136" v="321" actId="478"/>
          <ac:spMkLst>
            <pc:docMk/>
            <pc:sldMk cId="4028191530" sldId="1483"/>
            <ac:spMk id="10" creationId="{BCEE5F87-FAE4-13F1-A077-115FD6C85B2E}"/>
          </ac:spMkLst>
        </pc:spChg>
        <pc:spChg chg="del">
          <ac:chgData name="Huo Benny" userId="45144f81-999f-4dd0-90f6-caa244a9d62f" providerId="ADAL" clId="{77802E2B-73D4-6D4F-A7A8-224139AB87F4}" dt="2024-12-03T02:42:22.762" v="319" actId="21"/>
          <ac:spMkLst>
            <pc:docMk/>
            <pc:sldMk cId="4028191530" sldId="1483"/>
            <ac:spMk id="11" creationId="{42E1B8F8-27BB-8330-2214-B20C185C1664}"/>
          </ac:spMkLst>
        </pc:spChg>
        <pc:spChg chg="add mod">
          <ac:chgData name="Huo Benny" userId="45144f81-999f-4dd0-90f6-caa244a9d62f" providerId="ADAL" clId="{77802E2B-73D4-6D4F-A7A8-224139AB87F4}" dt="2024-12-03T02:43:27.995" v="330"/>
          <ac:spMkLst>
            <pc:docMk/>
            <pc:sldMk cId="4028191530" sldId="1483"/>
            <ac:spMk id="12" creationId="{40C72E28-75C7-FCF9-AFBE-F342B773240A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14" creationId="{BABA277E-BF2F-F58E-B40A-E427339DC951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15" creationId="{1FE513A2-8AF2-02B9-A56B-915AFB7A5127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16" creationId="{E929580B-5455-A4C3-9679-E7332A93F173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17" creationId="{2E7BB704-135F-E2AD-926E-122FCE681641}"/>
          </ac:spMkLst>
        </pc:spChg>
        <pc:spChg chg="add mod">
          <ac:chgData name="Huo Benny" userId="45144f81-999f-4dd0-90f6-caa244a9d62f" providerId="ADAL" clId="{77802E2B-73D4-6D4F-A7A8-224139AB87F4}" dt="2024-12-03T02:56:58.964" v="411" actId="207"/>
          <ac:spMkLst>
            <pc:docMk/>
            <pc:sldMk cId="4028191530" sldId="1483"/>
            <ac:spMk id="19" creationId="{2F9A5DD8-017C-753B-4721-7237B7909128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20" creationId="{71FE17B5-AFA4-9C35-86E2-96B051F23B83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22" creationId="{CF8BFAFA-C8FA-61BA-B3C7-F1B4AE653CE4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23" creationId="{478766C9-7469-1521-CCD6-8EF1C3751B65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25" creationId="{8C4B81A6-7DF7-365C-27DD-8A45AC130C4B}"/>
          </ac:spMkLst>
        </pc:spChg>
        <pc:spChg chg="add mod">
          <ac:chgData name="Huo Benny" userId="45144f81-999f-4dd0-90f6-caa244a9d62f" providerId="ADAL" clId="{77802E2B-73D4-6D4F-A7A8-224139AB87F4}" dt="2024-12-03T02:56:58.964" v="411" actId="207"/>
          <ac:spMkLst>
            <pc:docMk/>
            <pc:sldMk cId="4028191530" sldId="1483"/>
            <ac:spMk id="26" creationId="{D5148346-BB29-13EA-96B8-B06433670447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28" creationId="{AC9A20CC-4B06-694C-518E-038150F7C9BC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29" creationId="{7A7D896A-7884-2033-A99B-1AA40045ABE8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30" creationId="{523B84E6-A5AA-9B0C-2295-40BBA04ACA7F}"/>
          </ac:spMkLst>
        </pc:spChg>
        <pc:spChg chg="add mod">
          <ac:chgData name="Huo Benny" userId="45144f81-999f-4dd0-90f6-caa244a9d62f" providerId="ADAL" clId="{77802E2B-73D4-6D4F-A7A8-224139AB87F4}" dt="2024-12-03T02:57:16.380" v="413" actId="113"/>
          <ac:spMkLst>
            <pc:docMk/>
            <pc:sldMk cId="4028191530" sldId="1483"/>
            <ac:spMk id="31" creationId="{841AA4D0-FAB1-BEB2-812D-763CCE103EC5}"/>
          </ac:spMkLst>
        </pc:spChg>
        <pc:grpChg chg="del">
          <ac:chgData name="Huo Benny" userId="45144f81-999f-4dd0-90f6-caa244a9d62f" providerId="ADAL" clId="{77802E2B-73D4-6D4F-A7A8-224139AB87F4}" dt="2024-12-03T02:42:34.136" v="321" actId="478"/>
          <ac:grpSpMkLst>
            <pc:docMk/>
            <pc:sldMk cId="4028191530" sldId="1483"/>
            <ac:grpSpMk id="9" creationId="{FF5EFDA9-63F0-9784-8D8C-A43638FFF77E}"/>
          </ac:grpSpMkLst>
        </pc:grpChg>
        <pc:cxnChg chg="del mod">
          <ac:chgData name="Huo Benny" userId="45144f81-999f-4dd0-90f6-caa244a9d62f" providerId="ADAL" clId="{77802E2B-73D4-6D4F-A7A8-224139AB87F4}" dt="2024-12-03T02:42:29.117" v="320" actId="478"/>
          <ac:cxnSpMkLst>
            <pc:docMk/>
            <pc:sldMk cId="4028191530" sldId="1483"/>
            <ac:cxnSpMk id="13" creationId="{1CA51C76-1E89-1151-0B76-703F3435BB61}"/>
          </ac:cxnSpMkLst>
        </pc:cxnChg>
        <pc:cxnChg chg="del mod">
          <ac:chgData name="Huo Benny" userId="45144f81-999f-4dd0-90f6-caa244a9d62f" providerId="ADAL" clId="{77802E2B-73D4-6D4F-A7A8-224139AB87F4}" dt="2024-12-03T02:42:29.117" v="320" actId="478"/>
          <ac:cxnSpMkLst>
            <pc:docMk/>
            <pc:sldMk cId="4028191530" sldId="1483"/>
            <ac:cxnSpMk id="18" creationId="{7016B900-7A6D-F492-4F84-2874124EDACD}"/>
          </ac:cxnSpMkLst>
        </pc:cxnChg>
        <pc:cxnChg chg="del mod">
          <ac:chgData name="Huo Benny" userId="45144f81-999f-4dd0-90f6-caa244a9d62f" providerId="ADAL" clId="{77802E2B-73D4-6D4F-A7A8-224139AB87F4}" dt="2024-12-03T02:42:29.117" v="320" actId="478"/>
          <ac:cxnSpMkLst>
            <pc:docMk/>
            <pc:sldMk cId="4028191530" sldId="1483"/>
            <ac:cxnSpMk id="21" creationId="{0A4638C2-346C-D0B5-EB5C-38551AB4E2FB}"/>
          </ac:cxnSpMkLst>
        </pc:cxnChg>
        <pc:cxnChg chg="del mod">
          <ac:chgData name="Huo Benny" userId="45144f81-999f-4dd0-90f6-caa244a9d62f" providerId="ADAL" clId="{77802E2B-73D4-6D4F-A7A8-224139AB87F4}" dt="2024-12-03T02:42:17.776" v="318" actId="478"/>
          <ac:cxnSpMkLst>
            <pc:docMk/>
            <pc:sldMk cId="4028191530" sldId="1483"/>
            <ac:cxnSpMk id="24" creationId="{AF2B1B6B-63A6-F9E7-FC33-217E21036D52}"/>
          </ac:cxnSpMkLst>
        </pc:cxnChg>
        <pc:cxnChg chg="del mod">
          <ac:chgData name="Huo Benny" userId="45144f81-999f-4dd0-90f6-caa244a9d62f" providerId="ADAL" clId="{77802E2B-73D4-6D4F-A7A8-224139AB87F4}" dt="2024-12-03T02:42:29.117" v="320" actId="478"/>
          <ac:cxnSpMkLst>
            <pc:docMk/>
            <pc:sldMk cId="4028191530" sldId="1483"/>
            <ac:cxnSpMk id="27" creationId="{743EAF9A-CC3E-AB6D-49ED-9306BBF39E42}"/>
          </ac:cxnSpMkLst>
        </pc:cxnChg>
      </pc:sldChg>
      <pc:sldChg chg="addSp modSp new mod modTransition modClrScheme chgLayout">
        <pc:chgData name="Huo Benny" userId="45144f81-999f-4dd0-90f6-caa244a9d62f" providerId="ADAL" clId="{77802E2B-73D4-6D4F-A7A8-224139AB87F4}" dt="2024-12-04T02:04:50.924" v="1370"/>
        <pc:sldMkLst>
          <pc:docMk/>
          <pc:sldMk cId="2316885020" sldId="1484"/>
        </pc:sldMkLst>
        <pc:spChg chg="add mod">
          <ac:chgData name="Huo Benny" userId="45144f81-999f-4dd0-90f6-caa244a9d62f" providerId="ADAL" clId="{77802E2B-73D4-6D4F-A7A8-224139AB87F4}" dt="2024-12-03T03:06:42.469" v="433" actId="20577"/>
          <ac:spMkLst>
            <pc:docMk/>
            <pc:sldMk cId="2316885020" sldId="1484"/>
            <ac:spMk id="2" creationId="{A7117E8E-557B-6FFD-6327-A6F4B9E843D3}"/>
          </ac:spMkLst>
        </pc:spChg>
      </pc:sldChg>
      <pc:sldChg chg="addSp delSp modSp new mod modTransition modClrScheme chgLayout">
        <pc:chgData name="Huo Benny" userId="45144f81-999f-4dd0-90f6-caa244a9d62f" providerId="ADAL" clId="{77802E2B-73D4-6D4F-A7A8-224139AB87F4}" dt="2024-12-04T02:04:50.924" v="1370"/>
        <pc:sldMkLst>
          <pc:docMk/>
          <pc:sldMk cId="594524786" sldId="1485"/>
        </pc:sldMkLst>
        <pc:spChg chg="del mod ord">
          <ac:chgData name="Huo Benny" userId="45144f81-999f-4dd0-90f6-caa244a9d62f" providerId="ADAL" clId="{77802E2B-73D4-6D4F-A7A8-224139AB87F4}" dt="2024-12-03T03:10:20.587" v="435" actId="700"/>
          <ac:spMkLst>
            <pc:docMk/>
            <pc:sldMk cId="594524786" sldId="1485"/>
            <ac:spMk id="2" creationId="{65B43046-C38D-E544-C12D-8186D021240D}"/>
          </ac:spMkLst>
        </pc:spChg>
        <pc:spChg chg="add mod ord">
          <ac:chgData name="Huo Benny" userId="45144f81-999f-4dd0-90f6-caa244a9d62f" providerId="ADAL" clId="{77802E2B-73D4-6D4F-A7A8-224139AB87F4}" dt="2024-12-03T03:10:43.855" v="486" actId="1076"/>
          <ac:spMkLst>
            <pc:docMk/>
            <pc:sldMk cId="594524786" sldId="1485"/>
            <ac:spMk id="3" creationId="{57F862FF-9A64-BFE4-852C-EBACFBD1F008}"/>
          </ac:spMkLst>
        </pc:spChg>
      </pc:sldChg>
      <pc:sldChg chg="modSp new mod modTransition">
        <pc:chgData name="Huo Benny" userId="45144f81-999f-4dd0-90f6-caa244a9d62f" providerId="ADAL" clId="{77802E2B-73D4-6D4F-A7A8-224139AB87F4}" dt="2024-12-04T02:04:50.924" v="1370"/>
        <pc:sldMkLst>
          <pc:docMk/>
          <pc:sldMk cId="2169009507" sldId="1486"/>
        </pc:sldMkLst>
        <pc:spChg chg="mod">
          <ac:chgData name="Huo Benny" userId="45144f81-999f-4dd0-90f6-caa244a9d62f" providerId="ADAL" clId="{77802E2B-73D4-6D4F-A7A8-224139AB87F4}" dt="2024-12-03T03:33:08.967" v="795" actId="1076"/>
          <ac:spMkLst>
            <pc:docMk/>
            <pc:sldMk cId="2169009507" sldId="1486"/>
            <ac:spMk id="2" creationId="{5273FC7F-F50C-E8C6-A61B-4F9C0FF97036}"/>
          </ac:spMkLst>
        </pc:spChg>
      </pc:sldChg>
      <pc:sldChg chg="addSp delSp modSp new del mod modClrScheme chgLayout">
        <pc:chgData name="Huo Benny" userId="45144f81-999f-4dd0-90f6-caa244a9d62f" providerId="ADAL" clId="{77802E2B-73D4-6D4F-A7A8-224139AB87F4}" dt="2024-12-03T03:27:50.663" v="718" actId="2696"/>
        <pc:sldMkLst>
          <pc:docMk/>
          <pc:sldMk cId="896961228" sldId="1487"/>
        </pc:sldMkLst>
        <pc:spChg chg="del">
          <ac:chgData name="Huo Benny" userId="45144f81-999f-4dd0-90f6-caa244a9d62f" providerId="ADAL" clId="{77802E2B-73D4-6D4F-A7A8-224139AB87F4}" dt="2024-12-03T03:11:08.593" v="489" actId="700"/>
          <ac:spMkLst>
            <pc:docMk/>
            <pc:sldMk cId="896961228" sldId="1487"/>
            <ac:spMk id="2" creationId="{620E2E00-3154-E9E4-B388-D6DB21AEEE18}"/>
          </ac:spMkLst>
        </pc:spChg>
        <pc:spChg chg="add mod">
          <ac:chgData name="Huo Benny" userId="45144f81-999f-4dd0-90f6-caa244a9d62f" providerId="ADAL" clId="{77802E2B-73D4-6D4F-A7A8-224139AB87F4}" dt="2024-12-03T03:16:33.331" v="555" actId="1076"/>
          <ac:spMkLst>
            <pc:docMk/>
            <pc:sldMk cId="896961228" sldId="1487"/>
            <ac:spMk id="6" creationId="{C1570C88-A464-818F-1E16-B182DAAF2EDA}"/>
          </ac:spMkLst>
        </pc:spChg>
        <pc:spChg chg="add mod">
          <ac:chgData name="Huo Benny" userId="45144f81-999f-4dd0-90f6-caa244a9d62f" providerId="ADAL" clId="{77802E2B-73D4-6D4F-A7A8-224139AB87F4}" dt="2024-12-03T03:23:38.858" v="600" actId="6549"/>
          <ac:spMkLst>
            <pc:docMk/>
            <pc:sldMk cId="896961228" sldId="1487"/>
            <ac:spMk id="7" creationId="{D1F0814E-78BE-C91D-C68C-FAE2061ABD43}"/>
          </ac:spMkLst>
        </pc:spChg>
        <pc:spChg chg="add del mod">
          <ac:chgData name="Huo Benny" userId="45144f81-999f-4dd0-90f6-caa244a9d62f" providerId="ADAL" clId="{77802E2B-73D4-6D4F-A7A8-224139AB87F4}" dt="2024-12-03T03:19:17.258" v="580"/>
          <ac:spMkLst>
            <pc:docMk/>
            <pc:sldMk cId="896961228" sldId="1487"/>
            <ac:spMk id="8" creationId="{7EE9E661-A5B5-AF82-A00D-C984388830C5}"/>
          </ac:spMkLst>
        </pc:spChg>
        <pc:spChg chg="mod">
          <ac:chgData name="Huo Benny" userId="45144f81-999f-4dd0-90f6-caa244a9d62f" providerId="ADAL" clId="{77802E2B-73D4-6D4F-A7A8-224139AB87F4}" dt="2024-12-03T03:18:30.985" v="573"/>
          <ac:spMkLst>
            <pc:docMk/>
            <pc:sldMk cId="896961228" sldId="1487"/>
            <ac:spMk id="9" creationId="{C08BA173-7F2E-C3F0-79B2-D5A151D83F94}"/>
          </ac:spMkLst>
        </pc:spChg>
        <pc:spChg chg="add del mod">
          <ac:chgData name="Huo Benny" userId="45144f81-999f-4dd0-90f6-caa244a9d62f" providerId="ADAL" clId="{77802E2B-73D4-6D4F-A7A8-224139AB87F4}" dt="2024-12-03T03:19:54.730" v="591"/>
          <ac:spMkLst>
            <pc:docMk/>
            <pc:sldMk cId="896961228" sldId="1487"/>
            <ac:spMk id="11" creationId="{06B2AF2E-F72E-3257-CD35-944267E032D6}"/>
          </ac:spMkLst>
        </pc:spChg>
        <pc:spChg chg="add del mod">
          <ac:chgData name="Huo Benny" userId="45144f81-999f-4dd0-90f6-caa244a9d62f" providerId="ADAL" clId="{77802E2B-73D4-6D4F-A7A8-224139AB87F4}" dt="2024-12-03T03:20:07.504" v="595" actId="478"/>
          <ac:spMkLst>
            <pc:docMk/>
            <pc:sldMk cId="896961228" sldId="1487"/>
            <ac:spMk id="14" creationId="{4D8C9C8A-0DB0-9F6B-A021-1E06397DD575}"/>
          </ac:spMkLst>
        </pc:spChg>
        <pc:picChg chg="add del mod">
          <ac:chgData name="Huo Benny" userId="45144f81-999f-4dd0-90f6-caa244a9d62f" providerId="ADAL" clId="{77802E2B-73D4-6D4F-A7A8-224139AB87F4}" dt="2024-12-03T03:19:17.258" v="580"/>
          <ac:picMkLst>
            <pc:docMk/>
            <pc:sldMk cId="896961228" sldId="1487"/>
            <ac:picMk id="3" creationId="{5548F470-5BB3-67EC-D357-ACE2E4CA07F7}"/>
          </ac:picMkLst>
        </pc:picChg>
        <pc:picChg chg="add del mod">
          <ac:chgData name="Huo Benny" userId="45144f81-999f-4dd0-90f6-caa244a9d62f" providerId="ADAL" clId="{77802E2B-73D4-6D4F-A7A8-224139AB87F4}" dt="2024-12-03T03:19:54.730" v="591"/>
          <ac:picMkLst>
            <pc:docMk/>
            <pc:sldMk cId="896961228" sldId="1487"/>
            <ac:picMk id="4" creationId="{17FAD12A-6218-B761-521F-4669978FBEDB}"/>
          </ac:picMkLst>
        </pc:picChg>
        <pc:picChg chg="mod">
          <ac:chgData name="Huo Benny" userId="45144f81-999f-4dd0-90f6-caa244a9d62f" providerId="ADAL" clId="{77802E2B-73D4-6D4F-A7A8-224139AB87F4}" dt="2024-12-03T03:18:53.514" v="575"/>
          <ac:picMkLst>
            <pc:docMk/>
            <pc:sldMk cId="896961228" sldId="1487"/>
            <ac:picMk id="10" creationId="{4A023B8E-0626-3CA9-D780-9744FE76B5C9}"/>
          </ac:picMkLst>
        </pc:picChg>
        <pc:picChg chg="mod">
          <ac:chgData name="Huo Benny" userId="45144f81-999f-4dd0-90f6-caa244a9d62f" providerId="ADAL" clId="{77802E2B-73D4-6D4F-A7A8-224139AB87F4}" dt="2024-12-03T03:19:17.258" v="580"/>
          <ac:picMkLst>
            <pc:docMk/>
            <pc:sldMk cId="896961228" sldId="1487"/>
            <ac:picMk id="12" creationId="{AB818E06-A055-CB92-63AB-A94A996734D5}"/>
          </ac:picMkLst>
        </pc:picChg>
        <pc:picChg chg="mod">
          <ac:chgData name="Huo Benny" userId="45144f81-999f-4dd0-90f6-caa244a9d62f" providerId="ADAL" clId="{77802E2B-73D4-6D4F-A7A8-224139AB87F4}" dt="2024-12-03T03:23:51.066" v="601" actId="1076"/>
          <ac:picMkLst>
            <pc:docMk/>
            <pc:sldMk cId="896961228" sldId="1487"/>
            <ac:picMk id="13" creationId="{22FC8D7B-9B89-4395-60AA-68CD29DA74E3}"/>
          </ac:picMkLst>
        </pc:picChg>
        <pc:cxnChg chg="add del mod">
          <ac:chgData name="Huo Benny" userId="45144f81-999f-4dd0-90f6-caa244a9d62f" providerId="ADAL" clId="{77802E2B-73D4-6D4F-A7A8-224139AB87F4}" dt="2024-12-03T03:11:44.035" v="492" actId="478"/>
          <ac:cxnSpMkLst>
            <pc:docMk/>
            <pc:sldMk cId="896961228" sldId="1487"/>
            <ac:cxnSpMk id="5" creationId="{7B7BB374-C41E-8BF0-383F-8B7AC89419C8}"/>
          </ac:cxnSpMkLst>
        </pc:cxnChg>
      </pc:sldChg>
      <pc:sldChg chg="addSp modSp add mod ord modTransition">
        <pc:chgData name="Huo Benny" userId="45144f81-999f-4dd0-90f6-caa244a9d62f" providerId="ADAL" clId="{77802E2B-73D4-6D4F-A7A8-224139AB87F4}" dt="2024-12-04T02:04:50.924" v="1370"/>
        <pc:sldMkLst>
          <pc:docMk/>
          <pc:sldMk cId="2845080984" sldId="1488"/>
        </pc:sldMkLst>
        <pc:spChg chg="add mod">
          <ac:chgData name="Huo Benny" userId="45144f81-999f-4dd0-90f6-caa244a9d62f" providerId="ADAL" clId="{77802E2B-73D4-6D4F-A7A8-224139AB87F4}" dt="2024-12-03T03:32:22.901" v="748" actId="207"/>
          <ac:spMkLst>
            <pc:docMk/>
            <pc:sldMk cId="2845080984" sldId="1488"/>
            <ac:spMk id="2" creationId="{3865A66E-5F33-B828-C9D9-ABB63738BD9B}"/>
          </ac:spMkLst>
        </pc:spChg>
        <pc:spChg chg="add mod">
          <ac:chgData name="Huo Benny" userId="45144f81-999f-4dd0-90f6-caa244a9d62f" providerId="ADAL" clId="{77802E2B-73D4-6D4F-A7A8-224139AB87F4}" dt="2024-12-03T03:30:59.013" v="735" actId="1076"/>
          <ac:spMkLst>
            <pc:docMk/>
            <pc:sldMk cId="2845080984" sldId="1488"/>
            <ac:spMk id="4" creationId="{D8661992-6205-1D17-0AAD-01C8B2210D5F}"/>
          </ac:spMkLst>
        </pc:spChg>
        <pc:spChg chg="add mod">
          <ac:chgData name="Huo Benny" userId="45144f81-999f-4dd0-90f6-caa244a9d62f" providerId="ADAL" clId="{77802E2B-73D4-6D4F-A7A8-224139AB87F4}" dt="2024-12-03T03:32:22.901" v="748" actId="207"/>
          <ac:spMkLst>
            <pc:docMk/>
            <pc:sldMk cId="2845080984" sldId="1488"/>
            <ac:spMk id="5" creationId="{96573BBA-641E-9728-A622-FCAA67D56FD0}"/>
          </ac:spMkLst>
        </pc:spChg>
        <pc:spChg chg="mod">
          <ac:chgData name="Huo Benny" userId="45144f81-999f-4dd0-90f6-caa244a9d62f" providerId="ADAL" clId="{77802E2B-73D4-6D4F-A7A8-224139AB87F4}" dt="2024-12-03T03:31:57.258" v="746" actId="164"/>
          <ac:spMkLst>
            <pc:docMk/>
            <pc:sldMk cId="2845080984" sldId="1488"/>
            <ac:spMk id="6" creationId="{9C9DE6C9-E743-DC59-3AE9-9E750AC25D8B}"/>
          </ac:spMkLst>
        </pc:spChg>
        <pc:spChg chg="mod">
          <ac:chgData name="Huo Benny" userId="45144f81-999f-4dd0-90f6-caa244a9d62f" providerId="ADAL" clId="{77802E2B-73D4-6D4F-A7A8-224139AB87F4}" dt="2024-12-03T03:32:00.432" v="747" actId="164"/>
          <ac:spMkLst>
            <pc:docMk/>
            <pc:sldMk cId="2845080984" sldId="1488"/>
            <ac:spMk id="7" creationId="{40A48301-8DA3-361D-B1F4-B4ACC7750DDA}"/>
          </ac:spMkLst>
        </pc:spChg>
        <pc:grpChg chg="add mod">
          <ac:chgData name="Huo Benny" userId="45144f81-999f-4dd0-90f6-caa244a9d62f" providerId="ADAL" clId="{77802E2B-73D4-6D4F-A7A8-224139AB87F4}" dt="2024-12-03T03:31:57.258" v="746" actId="164"/>
          <ac:grpSpMkLst>
            <pc:docMk/>
            <pc:sldMk cId="2845080984" sldId="1488"/>
            <ac:grpSpMk id="8" creationId="{1806422F-AA9B-C798-93DF-E8914502D86B}"/>
          </ac:grpSpMkLst>
        </pc:grpChg>
        <pc:grpChg chg="add mod">
          <ac:chgData name="Huo Benny" userId="45144f81-999f-4dd0-90f6-caa244a9d62f" providerId="ADAL" clId="{77802E2B-73D4-6D4F-A7A8-224139AB87F4}" dt="2024-12-03T03:32:00.432" v="747" actId="164"/>
          <ac:grpSpMkLst>
            <pc:docMk/>
            <pc:sldMk cId="2845080984" sldId="1488"/>
            <ac:grpSpMk id="9" creationId="{059A5A51-6203-C27E-70FE-80F68D12103D}"/>
          </ac:grpSpMkLst>
        </pc:grpChg>
        <pc:picChg chg="add mod">
          <ac:chgData name="Huo Benny" userId="45144f81-999f-4dd0-90f6-caa244a9d62f" providerId="ADAL" clId="{77802E2B-73D4-6D4F-A7A8-224139AB87F4}" dt="2024-12-03T03:30:59.013" v="735" actId="1076"/>
          <ac:picMkLst>
            <pc:docMk/>
            <pc:sldMk cId="2845080984" sldId="1488"/>
            <ac:picMk id="3" creationId="{5E388772-637A-987D-216E-82047764E3A9}"/>
          </ac:picMkLst>
        </pc:picChg>
        <pc:picChg chg="mod">
          <ac:chgData name="Huo Benny" userId="45144f81-999f-4dd0-90f6-caa244a9d62f" providerId="ADAL" clId="{77802E2B-73D4-6D4F-A7A8-224139AB87F4}" dt="2024-12-04T01:41:48.570" v="1171" actId="14826"/>
          <ac:picMkLst>
            <pc:docMk/>
            <pc:sldMk cId="2845080984" sldId="1488"/>
            <ac:picMk id="12" creationId="{4FF3395A-D6F4-C611-80F2-4325D02E2BE1}"/>
          </ac:picMkLst>
        </pc:picChg>
        <pc:picChg chg="mod">
          <ac:chgData name="Huo Benny" userId="45144f81-999f-4dd0-90f6-caa244a9d62f" providerId="ADAL" clId="{77802E2B-73D4-6D4F-A7A8-224139AB87F4}" dt="2024-12-03T03:32:00.432" v="747" actId="164"/>
          <ac:picMkLst>
            <pc:docMk/>
            <pc:sldMk cId="2845080984" sldId="1488"/>
            <ac:picMk id="13" creationId="{D58900C3-A0BB-7F64-CAA9-A7286A2C7F46}"/>
          </ac:picMkLst>
        </pc:picChg>
      </pc:sldChg>
      <pc:sldChg chg="addSp delSp modSp add mod modTransition modAnim">
        <pc:chgData name="Huo Benny" userId="45144f81-999f-4dd0-90f6-caa244a9d62f" providerId="ADAL" clId="{77802E2B-73D4-6D4F-A7A8-224139AB87F4}" dt="2024-12-04T02:04:50.924" v="1370"/>
        <pc:sldMkLst>
          <pc:docMk/>
          <pc:sldMk cId="524654845" sldId="1489"/>
        </pc:sldMkLst>
        <pc:spChg chg="del">
          <ac:chgData name="Huo Benny" userId="45144f81-999f-4dd0-90f6-caa244a9d62f" providerId="ADAL" clId="{77802E2B-73D4-6D4F-A7A8-224139AB87F4}" dt="2024-12-03T03:31:11.836" v="738" actId="478"/>
          <ac:spMkLst>
            <pc:docMk/>
            <pc:sldMk cId="524654845" sldId="1489"/>
            <ac:spMk id="2" creationId="{057E8CB8-64BB-9176-27C7-A9CB01C9BA9A}"/>
          </ac:spMkLst>
        </pc:spChg>
        <pc:spChg chg="del">
          <ac:chgData name="Huo Benny" userId="45144f81-999f-4dd0-90f6-caa244a9d62f" providerId="ADAL" clId="{77802E2B-73D4-6D4F-A7A8-224139AB87F4}" dt="2024-12-03T03:31:09.080" v="737" actId="478"/>
          <ac:spMkLst>
            <pc:docMk/>
            <pc:sldMk cId="524654845" sldId="1489"/>
            <ac:spMk id="4" creationId="{E6A958C1-4958-B960-5D70-54A93FD04B34}"/>
          </ac:spMkLst>
        </pc:spChg>
        <pc:spChg chg="del">
          <ac:chgData name="Huo Benny" userId="45144f81-999f-4dd0-90f6-caa244a9d62f" providerId="ADAL" clId="{77802E2B-73D4-6D4F-A7A8-224139AB87F4}" dt="2024-12-03T03:31:09.080" v="737" actId="478"/>
          <ac:spMkLst>
            <pc:docMk/>
            <pc:sldMk cId="524654845" sldId="1489"/>
            <ac:spMk id="5" creationId="{49A30A43-8F49-91FD-53C8-6FEFCF498A89}"/>
          </ac:spMkLst>
        </pc:spChg>
        <pc:spChg chg="mod">
          <ac:chgData name="Huo Benny" userId="45144f81-999f-4dd0-90f6-caa244a9d62f" providerId="ADAL" clId="{77802E2B-73D4-6D4F-A7A8-224139AB87F4}" dt="2024-12-03T03:31:25.910" v="740" actId="164"/>
          <ac:spMkLst>
            <pc:docMk/>
            <pc:sldMk cId="524654845" sldId="1489"/>
            <ac:spMk id="6" creationId="{643DB03F-17ED-DF12-C7F2-7A773A0E22C6}"/>
          </ac:spMkLst>
        </pc:spChg>
        <pc:spChg chg="mod">
          <ac:chgData name="Huo Benny" userId="45144f81-999f-4dd0-90f6-caa244a9d62f" providerId="ADAL" clId="{77802E2B-73D4-6D4F-A7A8-224139AB87F4}" dt="2024-12-03T03:31:29.106" v="741" actId="164"/>
          <ac:spMkLst>
            <pc:docMk/>
            <pc:sldMk cId="524654845" sldId="1489"/>
            <ac:spMk id="7" creationId="{C169A624-8728-1C05-394E-C3FEC328F38F}"/>
          </ac:spMkLst>
        </pc:spChg>
        <pc:grpChg chg="add mod">
          <ac:chgData name="Huo Benny" userId="45144f81-999f-4dd0-90f6-caa244a9d62f" providerId="ADAL" clId="{77802E2B-73D4-6D4F-A7A8-224139AB87F4}" dt="2024-12-03T03:31:25.910" v="740" actId="164"/>
          <ac:grpSpMkLst>
            <pc:docMk/>
            <pc:sldMk cId="524654845" sldId="1489"/>
            <ac:grpSpMk id="8" creationId="{3C887087-BF63-853F-2FE9-83C4BF96C52A}"/>
          </ac:grpSpMkLst>
        </pc:grpChg>
        <pc:grpChg chg="add mod">
          <ac:chgData name="Huo Benny" userId="45144f81-999f-4dd0-90f6-caa244a9d62f" providerId="ADAL" clId="{77802E2B-73D4-6D4F-A7A8-224139AB87F4}" dt="2024-12-03T03:31:29.106" v="741" actId="164"/>
          <ac:grpSpMkLst>
            <pc:docMk/>
            <pc:sldMk cId="524654845" sldId="1489"/>
            <ac:grpSpMk id="9" creationId="{CAA69AAD-9AAA-9339-4E6F-A4AF0BCDB23D}"/>
          </ac:grpSpMkLst>
        </pc:grpChg>
        <pc:picChg chg="del">
          <ac:chgData name="Huo Benny" userId="45144f81-999f-4dd0-90f6-caa244a9d62f" providerId="ADAL" clId="{77802E2B-73D4-6D4F-A7A8-224139AB87F4}" dt="2024-12-03T03:31:09.080" v="737" actId="478"/>
          <ac:picMkLst>
            <pc:docMk/>
            <pc:sldMk cId="524654845" sldId="1489"/>
            <ac:picMk id="3" creationId="{1AC747A9-0F83-76F4-1D3D-899012F39D79}"/>
          </ac:picMkLst>
        </pc:picChg>
        <pc:picChg chg="mod">
          <ac:chgData name="Huo Benny" userId="45144f81-999f-4dd0-90f6-caa244a9d62f" providerId="ADAL" clId="{77802E2B-73D4-6D4F-A7A8-224139AB87F4}" dt="2024-12-04T01:41:40.547" v="1170" actId="14826"/>
          <ac:picMkLst>
            <pc:docMk/>
            <pc:sldMk cId="524654845" sldId="1489"/>
            <ac:picMk id="12" creationId="{25379176-E6BC-132E-276A-400D2DE5E681}"/>
          </ac:picMkLst>
        </pc:picChg>
        <pc:picChg chg="mod">
          <ac:chgData name="Huo Benny" userId="45144f81-999f-4dd0-90f6-caa244a9d62f" providerId="ADAL" clId="{77802E2B-73D4-6D4F-A7A8-224139AB87F4}" dt="2024-12-03T03:31:29.106" v="741" actId="164"/>
          <ac:picMkLst>
            <pc:docMk/>
            <pc:sldMk cId="524654845" sldId="1489"/>
            <ac:picMk id="13" creationId="{24FA3D26-C698-927A-5BE1-3F516264BED2}"/>
          </ac:picMkLst>
        </pc:picChg>
      </pc:sldChg>
      <pc:sldChg chg="addSp delSp modSp new mod modTransition modClrScheme chgLayout">
        <pc:chgData name="Huo Benny" userId="45144f81-999f-4dd0-90f6-caa244a9d62f" providerId="ADAL" clId="{77802E2B-73D4-6D4F-A7A8-224139AB87F4}" dt="2024-12-04T02:04:50.924" v="1370"/>
        <pc:sldMkLst>
          <pc:docMk/>
          <pc:sldMk cId="2219111800" sldId="1490"/>
        </pc:sldMkLst>
        <pc:spChg chg="del mod ord">
          <ac:chgData name="Huo Benny" userId="45144f81-999f-4dd0-90f6-caa244a9d62f" providerId="ADAL" clId="{77802E2B-73D4-6D4F-A7A8-224139AB87F4}" dt="2024-12-03T03:36:05.547" v="797" actId="700"/>
          <ac:spMkLst>
            <pc:docMk/>
            <pc:sldMk cId="2219111800" sldId="1490"/>
            <ac:spMk id="2" creationId="{C46360B5-F167-B9B1-D30C-79C543B7A0E7}"/>
          </ac:spMkLst>
        </pc:spChg>
        <pc:spChg chg="add mod ord">
          <ac:chgData name="Huo Benny" userId="45144f81-999f-4dd0-90f6-caa244a9d62f" providerId="ADAL" clId="{77802E2B-73D4-6D4F-A7A8-224139AB87F4}" dt="2024-12-03T03:36:17.965" v="831" actId="20577"/>
          <ac:spMkLst>
            <pc:docMk/>
            <pc:sldMk cId="2219111800" sldId="1490"/>
            <ac:spMk id="3" creationId="{E3063A9E-B185-70AD-A667-2BF131605EE1}"/>
          </ac:spMkLst>
        </pc:spChg>
      </pc:sldChg>
      <pc:sldChg chg="addSp delSp modSp new mod modTransition modClrScheme chgLayout">
        <pc:chgData name="Huo Benny" userId="45144f81-999f-4dd0-90f6-caa244a9d62f" providerId="ADAL" clId="{77802E2B-73D4-6D4F-A7A8-224139AB87F4}" dt="2024-12-04T02:04:50.924" v="1370"/>
        <pc:sldMkLst>
          <pc:docMk/>
          <pc:sldMk cId="2434760752" sldId="1491"/>
        </pc:sldMkLst>
        <pc:spChg chg="del">
          <ac:chgData name="Huo Benny" userId="45144f81-999f-4dd0-90f6-caa244a9d62f" providerId="ADAL" clId="{77802E2B-73D4-6D4F-A7A8-224139AB87F4}" dt="2024-12-03T03:39:05.259" v="911" actId="700"/>
          <ac:spMkLst>
            <pc:docMk/>
            <pc:sldMk cId="2434760752" sldId="1491"/>
            <ac:spMk id="2" creationId="{6F805350-EEBC-2072-8090-965E32C397C1}"/>
          </ac:spMkLst>
        </pc:spChg>
        <pc:spChg chg="add del mod">
          <ac:chgData name="Huo Benny" userId="45144f81-999f-4dd0-90f6-caa244a9d62f" providerId="ADAL" clId="{77802E2B-73D4-6D4F-A7A8-224139AB87F4}" dt="2024-12-03T03:39:50.738" v="915" actId="478"/>
          <ac:spMkLst>
            <pc:docMk/>
            <pc:sldMk cId="2434760752" sldId="1491"/>
            <ac:spMk id="4" creationId="{EFEDCB23-1F78-F016-E360-E151C13A357B}"/>
          </ac:spMkLst>
        </pc:spChg>
        <pc:spChg chg="add mod ord">
          <ac:chgData name="Huo Benny" userId="45144f81-999f-4dd0-90f6-caa244a9d62f" providerId="ADAL" clId="{77802E2B-73D4-6D4F-A7A8-224139AB87F4}" dt="2024-12-03T03:41:11.904" v="997" actId="20577"/>
          <ac:spMkLst>
            <pc:docMk/>
            <pc:sldMk cId="2434760752" sldId="1491"/>
            <ac:spMk id="5" creationId="{7DCF7ED2-8461-1CA5-1262-92A2417F2931}"/>
          </ac:spMkLst>
        </pc:spChg>
        <pc:spChg chg="add mod">
          <ac:chgData name="Huo Benny" userId="45144f81-999f-4dd0-90f6-caa244a9d62f" providerId="ADAL" clId="{77802E2B-73D4-6D4F-A7A8-224139AB87F4}" dt="2024-12-04T01:36:03.834" v="1143" actId="14100"/>
          <ac:spMkLst>
            <pc:docMk/>
            <pc:sldMk cId="2434760752" sldId="1491"/>
            <ac:spMk id="6" creationId="{5DE6B0C3-3274-E484-C0F6-54941734FC4A}"/>
          </ac:spMkLst>
        </pc:spChg>
        <pc:spChg chg="add mod">
          <ac:chgData name="Huo Benny" userId="45144f81-999f-4dd0-90f6-caa244a9d62f" providerId="ADAL" clId="{77802E2B-73D4-6D4F-A7A8-224139AB87F4}" dt="2024-12-04T01:35:16.703" v="1134" actId="164"/>
          <ac:spMkLst>
            <pc:docMk/>
            <pc:sldMk cId="2434760752" sldId="1491"/>
            <ac:spMk id="7" creationId="{79F5EDC1-CACB-D39A-4021-024BEF5D0AE3}"/>
          </ac:spMkLst>
        </pc:spChg>
        <pc:spChg chg="add mod">
          <ac:chgData name="Huo Benny" userId="45144f81-999f-4dd0-90f6-caa244a9d62f" providerId="ADAL" clId="{77802E2B-73D4-6D4F-A7A8-224139AB87F4}" dt="2024-12-04T01:35:21.738" v="1135" actId="164"/>
          <ac:spMkLst>
            <pc:docMk/>
            <pc:sldMk cId="2434760752" sldId="1491"/>
            <ac:spMk id="8" creationId="{A2BB586A-033C-08A6-33B5-3A643FEEAB81}"/>
          </ac:spMkLst>
        </pc:spChg>
        <pc:spChg chg="add mod">
          <ac:chgData name="Huo Benny" userId="45144f81-999f-4dd0-90f6-caa244a9d62f" providerId="ADAL" clId="{77802E2B-73D4-6D4F-A7A8-224139AB87F4}" dt="2024-12-04T01:40:39.656" v="1169" actId="1076"/>
          <ac:spMkLst>
            <pc:docMk/>
            <pc:sldMk cId="2434760752" sldId="1491"/>
            <ac:spMk id="9" creationId="{50A1C602-4805-D118-00C0-787023B43321}"/>
          </ac:spMkLst>
        </pc:spChg>
        <pc:spChg chg="add mod">
          <ac:chgData name="Huo Benny" userId="45144f81-999f-4dd0-90f6-caa244a9d62f" providerId="ADAL" clId="{77802E2B-73D4-6D4F-A7A8-224139AB87F4}" dt="2024-12-04T01:35:16.703" v="1134" actId="164"/>
          <ac:spMkLst>
            <pc:docMk/>
            <pc:sldMk cId="2434760752" sldId="1491"/>
            <ac:spMk id="10" creationId="{FE2BC874-12C4-1E03-3F26-07378FEAD322}"/>
          </ac:spMkLst>
        </pc:spChg>
        <pc:spChg chg="add mod">
          <ac:chgData name="Huo Benny" userId="45144f81-999f-4dd0-90f6-caa244a9d62f" providerId="ADAL" clId="{77802E2B-73D4-6D4F-A7A8-224139AB87F4}" dt="2024-12-04T01:35:21.738" v="1135" actId="164"/>
          <ac:spMkLst>
            <pc:docMk/>
            <pc:sldMk cId="2434760752" sldId="1491"/>
            <ac:spMk id="11" creationId="{2935837F-D3A1-F481-5ED5-29EB17D65551}"/>
          </ac:spMkLst>
        </pc:spChg>
        <pc:spChg chg="add mod">
          <ac:chgData name="Huo Benny" userId="45144f81-999f-4dd0-90f6-caa244a9d62f" providerId="ADAL" clId="{77802E2B-73D4-6D4F-A7A8-224139AB87F4}" dt="2024-12-04T01:40:39.656" v="1169" actId="1076"/>
          <ac:spMkLst>
            <pc:docMk/>
            <pc:sldMk cId="2434760752" sldId="1491"/>
            <ac:spMk id="12" creationId="{91A7500D-1E28-58F3-524B-4837BEACEBA7}"/>
          </ac:spMkLst>
        </pc:spChg>
        <pc:spChg chg="add del mod">
          <ac:chgData name="Huo Benny" userId="45144f81-999f-4dd0-90f6-caa244a9d62f" providerId="ADAL" clId="{77802E2B-73D4-6D4F-A7A8-224139AB87F4}" dt="2024-12-04T01:37:05.559" v="1149" actId="11529"/>
          <ac:spMkLst>
            <pc:docMk/>
            <pc:sldMk cId="2434760752" sldId="1491"/>
            <ac:spMk id="13" creationId="{79A6F51D-8E9D-D1BE-2072-BBBAF8631140}"/>
          </ac:spMkLst>
        </pc:spChg>
        <pc:spChg chg="add del mod">
          <ac:chgData name="Huo Benny" userId="45144f81-999f-4dd0-90f6-caa244a9d62f" providerId="ADAL" clId="{77802E2B-73D4-6D4F-A7A8-224139AB87F4}" dt="2024-12-04T01:38:01.056" v="1153" actId="478"/>
          <ac:spMkLst>
            <pc:docMk/>
            <pc:sldMk cId="2434760752" sldId="1491"/>
            <ac:spMk id="14" creationId="{674C37DE-1559-E38B-A0B0-3C3A64D7431C}"/>
          </ac:spMkLst>
        </pc:spChg>
        <pc:spChg chg="add del mod">
          <ac:chgData name="Huo Benny" userId="45144f81-999f-4dd0-90f6-caa244a9d62f" providerId="ADAL" clId="{77802E2B-73D4-6D4F-A7A8-224139AB87F4}" dt="2024-12-04T01:39:53.330" v="1159" actId="478"/>
          <ac:spMkLst>
            <pc:docMk/>
            <pc:sldMk cId="2434760752" sldId="1491"/>
            <ac:spMk id="15" creationId="{CC8B5910-7548-192A-9116-9AEB6DBDB121}"/>
          </ac:spMkLst>
        </pc:spChg>
        <pc:spChg chg="add mod">
          <ac:chgData name="Huo Benny" userId="45144f81-999f-4dd0-90f6-caa244a9d62f" providerId="ADAL" clId="{77802E2B-73D4-6D4F-A7A8-224139AB87F4}" dt="2024-12-04T01:40:27.481" v="1168" actId="207"/>
          <ac:spMkLst>
            <pc:docMk/>
            <pc:sldMk cId="2434760752" sldId="1491"/>
            <ac:spMk id="16" creationId="{17A8E625-38F6-A4FE-852A-E85CB1895C44}"/>
          </ac:spMkLst>
        </pc:spChg>
        <pc:grpChg chg="add mod">
          <ac:chgData name="Huo Benny" userId="45144f81-999f-4dd0-90f6-caa244a9d62f" providerId="ADAL" clId="{77802E2B-73D4-6D4F-A7A8-224139AB87F4}" dt="2024-12-04T01:35:32.995" v="1137" actId="14100"/>
          <ac:grpSpMkLst>
            <pc:docMk/>
            <pc:sldMk cId="2434760752" sldId="1491"/>
            <ac:grpSpMk id="2" creationId="{C6AA0391-95C3-851E-B1D6-26C5F1D4FD47}"/>
          </ac:grpSpMkLst>
        </pc:grpChg>
        <pc:grpChg chg="add mod">
          <ac:chgData name="Huo Benny" userId="45144f81-999f-4dd0-90f6-caa244a9d62f" providerId="ADAL" clId="{77802E2B-73D4-6D4F-A7A8-224139AB87F4}" dt="2024-12-04T01:35:38.054" v="1138" actId="14100"/>
          <ac:grpSpMkLst>
            <pc:docMk/>
            <pc:sldMk cId="2434760752" sldId="1491"/>
            <ac:grpSpMk id="4" creationId="{97C34298-882D-FFD9-192C-28837A71D548}"/>
          </ac:grpSpMkLst>
        </pc:grpChg>
        <pc:picChg chg="add mod">
          <ac:chgData name="Huo Benny" userId="45144f81-999f-4dd0-90f6-caa244a9d62f" providerId="ADAL" clId="{77802E2B-73D4-6D4F-A7A8-224139AB87F4}" dt="2024-12-03T03:41:06.119" v="991" actId="1076"/>
          <ac:picMkLst>
            <pc:docMk/>
            <pc:sldMk cId="2434760752" sldId="1491"/>
            <ac:picMk id="3" creationId="{ED892F1D-ADD4-975C-06B6-AA47E8744A04}"/>
          </ac:picMkLst>
        </pc:picChg>
      </pc:sldChg>
      <pc:sldChg chg="modSp add mod modTransition">
        <pc:chgData name="Huo Benny" userId="45144f81-999f-4dd0-90f6-caa244a9d62f" providerId="ADAL" clId="{77802E2B-73D4-6D4F-A7A8-224139AB87F4}" dt="2024-12-04T02:04:50.924" v="1370"/>
        <pc:sldMkLst>
          <pc:docMk/>
          <pc:sldMk cId="2484206608" sldId="1492"/>
        </pc:sldMkLst>
        <pc:spChg chg="mod">
          <ac:chgData name="Huo Benny" userId="45144f81-999f-4dd0-90f6-caa244a9d62f" providerId="ADAL" clId="{77802E2B-73D4-6D4F-A7A8-224139AB87F4}" dt="2024-12-03T03:37:28.984" v="910" actId="20577"/>
          <ac:spMkLst>
            <pc:docMk/>
            <pc:sldMk cId="2484206608" sldId="1492"/>
            <ac:spMk id="2" creationId="{C35F3418-F114-D917-EC02-4AB4328DB899}"/>
          </ac:spMkLst>
        </pc:spChg>
      </pc:sldChg>
      <pc:sldChg chg="addSp delSp modSp add modTransition modAnim">
        <pc:chgData name="Huo Benny" userId="45144f81-999f-4dd0-90f6-caa244a9d62f" providerId="ADAL" clId="{77802E2B-73D4-6D4F-A7A8-224139AB87F4}" dt="2024-12-04T02:04:50.924" v="1370"/>
        <pc:sldMkLst>
          <pc:docMk/>
          <pc:sldMk cId="2933321558" sldId="1493"/>
        </pc:sldMkLst>
        <pc:picChg chg="add del mod">
          <ac:chgData name="Huo Benny" userId="45144f81-999f-4dd0-90f6-caa244a9d62f" providerId="ADAL" clId="{77802E2B-73D4-6D4F-A7A8-224139AB87F4}" dt="2024-12-04T01:46:42.852" v="1191" actId="478"/>
          <ac:picMkLst>
            <pc:docMk/>
            <pc:sldMk cId="2933321558" sldId="1493"/>
            <ac:picMk id="3" creationId="{94E7A296-D350-00EB-E1AA-EF89F9608775}"/>
          </ac:picMkLst>
        </pc:picChg>
        <pc:picChg chg="add mod">
          <ac:chgData name="Huo Benny" userId="45144f81-999f-4dd0-90f6-caa244a9d62f" providerId="ADAL" clId="{77802E2B-73D4-6D4F-A7A8-224139AB87F4}" dt="2024-12-04T01:47:46.077" v="1196" actId="962"/>
          <ac:picMkLst>
            <pc:docMk/>
            <pc:sldMk cId="2933321558" sldId="1493"/>
            <ac:picMk id="4" creationId="{A7A1C50B-D6D0-7741-9EAE-3DCC03AD97D8}"/>
          </ac:picMkLst>
        </pc:picChg>
      </pc:sldChg>
      <pc:sldChg chg="add del">
        <pc:chgData name="Huo Benny" userId="45144f81-999f-4dd0-90f6-caa244a9d62f" providerId="ADAL" clId="{77802E2B-73D4-6D4F-A7A8-224139AB87F4}" dt="2024-12-04T01:48:08.338" v="1199" actId="2696"/>
        <pc:sldMkLst>
          <pc:docMk/>
          <pc:sldMk cId="3308290909" sldId="1494"/>
        </pc:sldMkLst>
      </pc:sldChg>
    </pc:docChg>
  </pc:docChgLst>
  <pc:docChgLst>
    <pc:chgData name="Huo Benny" userId="45144f81-999f-4dd0-90f6-caa244a9d62f" providerId="ADAL" clId="{A49A2AF5-99D6-B74B-A6C7-7B0EC498B876}"/>
    <pc:docChg chg="undo custSel addSld delSld modSld sldOrd modSection">
      <pc:chgData name="Huo Benny" userId="45144f81-999f-4dd0-90f6-caa244a9d62f" providerId="ADAL" clId="{A49A2AF5-99D6-B74B-A6C7-7B0EC498B876}" dt="2024-12-01T06:41:57.189" v="705" actId="700"/>
      <pc:docMkLst>
        <pc:docMk/>
      </pc:docMkLst>
      <pc:sldChg chg="addSp delSp modSp mod delAnim modAnim">
        <pc:chgData name="Huo Benny" userId="45144f81-999f-4dd0-90f6-caa244a9d62f" providerId="ADAL" clId="{A49A2AF5-99D6-B74B-A6C7-7B0EC498B876}" dt="2024-11-26T22:53:21.950" v="30" actId="478"/>
        <pc:sldMkLst>
          <pc:docMk/>
          <pc:sldMk cId="2550004559" sldId="1412"/>
        </pc:sldMkLst>
      </pc:sldChg>
      <pc:sldChg chg="addSp modSp new mod">
        <pc:chgData name="Huo Benny" userId="45144f81-999f-4dd0-90f6-caa244a9d62f" providerId="ADAL" clId="{A49A2AF5-99D6-B74B-A6C7-7B0EC498B876}" dt="2024-11-26T22:55:52.626" v="87" actId="1076"/>
        <pc:sldMkLst>
          <pc:docMk/>
          <pc:sldMk cId="2858770687" sldId="1422"/>
        </pc:sldMkLst>
        <pc:spChg chg="add mod">
          <ac:chgData name="Huo Benny" userId="45144f81-999f-4dd0-90f6-caa244a9d62f" providerId="ADAL" clId="{A49A2AF5-99D6-B74B-A6C7-7B0EC498B876}" dt="2024-11-26T22:55:52.626" v="87" actId="1076"/>
          <ac:spMkLst>
            <pc:docMk/>
            <pc:sldMk cId="2858770687" sldId="1422"/>
            <ac:spMk id="4" creationId="{7D6AE4BA-AA3B-5635-DA47-C3C57636B7AA}"/>
          </ac:spMkLst>
        </pc:spChg>
        <pc:spChg chg="add mod">
          <ac:chgData name="Huo Benny" userId="45144f81-999f-4dd0-90f6-caa244a9d62f" providerId="ADAL" clId="{A49A2AF5-99D6-B74B-A6C7-7B0EC498B876}" dt="2024-11-26T22:55:52.626" v="87" actId="1076"/>
          <ac:spMkLst>
            <pc:docMk/>
            <pc:sldMk cId="2858770687" sldId="1422"/>
            <ac:spMk id="6" creationId="{89540F7E-55F2-34FD-87BE-7A0B4A0A738D}"/>
          </ac:spMkLst>
        </pc:spChg>
        <pc:spChg chg="add mod">
          <ac:chgData name="Huo Benny" userId="45144f81-999f-4dd0-90f6-caa244a9d62f" providerId="ADAL" clId="{A49A2AF5-99D6-B74B-A6C7-7B0EC498B876}" dt="2024-11-26T22:55:52.626" v="87" actId="1076"/>
          <ac:spMkLst>
            <pc:docMk/>
            <pc:sldMk cId="2858770687" sldId="1422"/>
            <ac:spMk id="8" creationId="{D19944AD-8CC5-0DF0-4D29-09A5888A858B}"/>
          </ac:spMkLst>
        </pc:spChg>
        <pc:picChg chg="add mod">
          <ac:chgData name="Huo Benny" userId="45144f81-999f-4dd0-90f6-caa244a9d62f" providerId="ADAL" clId="{A49A2AF5-99D6-B74B-A6C7-7B0EC498B876}" dt="2024-11-26T22:55:52.626" v="87" actId="1076"/>
          <ac:picMkLst>
            <pc:docMk/>
            <pc:sldMk cId="2858770687" sldId="1422"/>
            <ac:picMk id="2" creationId="{063540F7-A49C-AA19-5AB5-C10FC24676D5}"/>
          </ac:picMkLst>
        </pc:picChg>
        <pc:picChg chg="add mod">
          <ac:chgData name="Huo Benny" userId="45144f81-999f-4dd0-90f6-caa244a9d62f" providerId="ADAL" clId="{A49A2AF5-99D6-B74B-A6C7-7B0EC498B876}" dt="2024-11-26T22:55:52.626" v="87" actId="1076"/>
          <ac:picMkLst>
            <pc:docMk/>
            <pc:sldMk cId="2858770687" sldId="1422"/>
            <ac:picMk id="3" creationId="{3ADCCE45-43AC-42A2-45A3-3685ED046829}"/>
          </ac:picMkLst>
        </pc:picChg>
        <pc:picChg chg="add mod">
          <ac:chgData name="Huo Benny" userId="45144f81-999f-4dd0-90f6-caa244a9d62f" providerId="ADAL" clId="{A49A2AF5-99D6-B74B-A6C7-7B0EC498B876}" dt="2024-11-26T22:55:52.626" v="87" actId="1076"/>
          <ac:picMkLst>
            <pc:docMk/>
            <pc:sldMk cId="2858770687" sldId="1422"/>
            <ac:picMk id="5" creationId="{6BDB6CA1-BE2A-E4E2-75C8-1F3EF1956A46}"/>
          </ac:picMkLst>
        </pc:picChg>
        <pc:picChg chg="add mod">
          <ac:chgData name="Huo Benny" userId="45144f81-999f-4dd0-90f6-caa244a9d62f" providerId="ADAL" clId="{A49A2AF5-99D6-B74B-A6C7-7B0EC498B876}" dt="2024-11-26T22:55:52.626" v="87" actId="1076"/>
          <ac:picMkLst>
            <pc:docMk/>
            <pc:sldMk cId="2858770687" sldId="1422"/>
            <ac:picMk id="7" creationId="{83333B5C-C187-42D8-9421-7A1E1CE2C30B}"/>
          </ac:picMkLst>
        </pc:picChg>
      </pc:sldChg>
      <pc:sldChg chg="addSp delSp modSp add mod">
        <pc:chgData name="Huo Benny" userId="45144f81-999f-4dd0-90f6-caa244a9d62f" providerId="ADAL" clId="{A49A2AF5-99D6-B74B-A6C7-7B0EC498B876}" dt="2024-11-26T22:58:43.428" v="129" actId="1076"/>
        <pc:sldMkLst>
          <pc:docMk/>
          <pc:sldMk cId="507478593" sldId="1423"/>
        </pc:sldMkLst>
        <pc:spChg chg="mod">
          <ac:chgData name="Huo Benny" userId="45144f81-999f-4dd0-90f6-caa244a9d62f" providerId="ADAL" clId="{A49A2AF5-99D6-B74B-A6C7-7B0EC498B876}" dt="2024-11-26T22:56:27.730" v="92" actId="1076"/>
          <ac:spMkLst>
            <pc:docMk/>
            <pc:sldMk cId="507478593" sldId="1423"/>
            <ac:spMk id="4" creationId="{BF300B4E-311D-024F-64B8-3BB87646169E}"/>
          </ac:spMkLst>
        </pc:spChg>
        <pc:spChg chg="mod">
          <ac:chgData name="Huo Benny" userId="45144f81-999f-4dd0-90f6-caa244a9d62f" providerId="ADAL" clId="{A49A2AF5-99D6-B74B-A6C7-7B0EC498B876}" dt="2024-11-26T22:56:27.730" v="92" actId="1076"/>
          <ac:spMkLst>
            <pc:docMk/>
            <pc:sldMk cId="507478593" sldId="1423"/>
            <ac:spMk id="6" creationId="{CBB1ED09-F9D4-899E-3BAA-A953E51ACD5A}"/>
          </ac:spMkLst>
        </pc:spChg>
        <pc:spChg chg="mod">
          <ac:chgData name="Huo Benny" userId="45144f81-999f-4dd0-90f6-caa244a9d62f" providerId="ADAL" clId="{A49A2AF5-99D6-B74B-A6C7-7B0EC498B876}" dt="2024-11-26T22:56:27.730" v="92" actId="1076"/>
          <ac:spMkLst>
            <pc:docMk/>
            <pc:sldMk cId="507478593" sldId="1423"/>
            <ac:spMk id="8" creationId="{02BF3680-FBBA-954E-D174-6F6FEA7FD60A}"/>
          </ac:spMkLst>
        </pc:spChg>
        <pc:spChg chg="add mod">
          <ac:chgData name="Huo Benny" userId="45144f81-999f-4dd0-90f6-caa244a9d62f" providerId="ADAL" clId="{A49A2AF5-99D6-B74B-A6C7-7B0EC498B876}" dt="2024-11-26T22:58:43.428" v="129" actId="1076"/>
          <ac:spMkLst>
            <pc:docMk/>
            <pc:sldMk cId="507478593" sldId="1423"/>
            <ac:spMk id="10" creationId="{7C20BBDF-7113-0742-5036-46AC9180C72A}"/>
          </ac:spMkLst>
        </pc:spChg>
        <pc:spChg chg="add mod">
          <ac:chgData name="Huo Benny" userId="45144f81-999f-4dd0-90f6-caa244a9d62f" providerId="ADAL" clId="{A49A2AF5-99D6-B74B-A6C7-7B0EC498B876}" dt="2024-11-26T22:58:37.474" v="128" actId="113"/>
          <ac:spMkLst>
            <pc:docMk/>
            <pc:sldMk cId="507478593" sldId="1423"/>
            <ac:spMk id="12" creationId="{18F0C5C6-7542-CD9B-A1B0-AA81DF091580}"/>
          </ac:spMkLst>
        </pc:spChg>
        <pc:picChg chg="mod">
          <ac:chgData name="Huo Benny" userId="45144f81-999f-4dd0-90f6-caa244a9d62f" providerId="ADAL" clId="{A49A2AF5-99D6-B74B-A6C7-7B0EC498B876}" dt="2024-11-26T22:58:31.563" v="126" actId="14100"/>
          <ac:picMkLst>
            <pc:docMk/>
            <pc:sldMk cId="507478593" sldId="1423"/>
            <ac:picMk id="2" creationId="{C4ED7EE3-FC5D-ADC4-C578-55781C3A1BE2}"/>
          </ac:picMkLst>
        </pc:picChg>
        <pc:picChg chg="mod">
          <ac:chgData name="Huo Benny" userId="45144f81-999f-4dd0-90f6-caa244a9d62f" providerId="ADAL" clId="{A49A2AF5-99D6-B74B-A6C7-7B0EC498B876}" dt="2024-11-26T22:56:27.730" v="92" actId="1076"/>
          <ac:picMkLst>
            <pc:docMk/>
            <pc:sldMk cId="507478593" sldId="1423"/>
            <ac:picMk id="3" creationId="{C1CDF333-1758-676E-8B8D-63B34DDCDAF0}"/>
          </ac:picMkLst>
        </pc:picChg>
        <pc:picChg chg="mod">
          <ac:chgData name="Huo Benny" userId="45144f81-999f-4dd0-90f6-caa244a9d62f" providerId="ADAL" clId="{A49A2AF5-99D6-B74B-A6C7-7B0EC498B876}" dt="2024-11-26T22:56:27.730" v="92" actId="1076"/>
          <ac:picMkLst>
            <pc:docMk/>
            <pc:sldMk cId="507478593" sldId="1423"/>
            <ac:picMk id="5" creationId="{F97623C8-B247-2C9D-931F-30D9EFD18A5C}"/>
          </ac:picMkLst>
        </pc:picChg>
        <pc:picChg chg="mod">
          <ac:chgData name="Huo Benny" userId="45144f81-999f-4dd0-90f6-caa244a9d62f" providerId="ADAL" clId="{A49A2AF5-99D6-B74B-A6C7-7B0EC498B876}" dt="2024-11-26T22:56:27.730" v="92" actId="1076"/>
          <ac:picMkLst>
            <pc:docMk/>
            <pc:sldMk cId="507478593" sldId="1423"/>
            <ac:picMk id="7" creationId="{8C208D0A-4554-3287-0682-18D967AEB469}"/>
          </ac:picMkLst>
        </pc:picChg>
      </pc:sldChg>
      <pc:sldChg chg="addSp delSp modSp new mod modClrScheme chgLayout">
        <pc:chgData name="Huo Benny" userId="45144f81-999f-4dd0-90f6-caa244a9d62f" providerId="ADAL" clId="{A49A2AF5-99D6-B74B-A6C7-7B0EC498B876}" dt="2024-11-26T23:05:57.665" v="245" actId="1076"/>
        <pc:sldMkLst>
          <pc:docMk/>
          <pc:sldMk cId="1346823242" sldId="1424"/>
        </pc:sldMkLst>
        <pc:spChg chg="add mod">
          <ac:chgData name="Huo Benny" userId="45144f81-999f-4dd0-90f6-caa244a9d62f" providerId="ADAL" clId="{A49A2AF5-99D6-B74B-A6C7-7B0EC498B876}" dt="2024-11-26T23:05:04.281" v="236" actId="1076"/>
          <ac:spMkLst>
            <pc:docMk/>
            <pc:sldMk cId="1346823242" sldId="1424"/>
            <ac:spMk id="4" creationId="{C2B14EF1-864F-7395-FBD4-71E6580BC9E4}"/>
          </ac:spMkLst>
        </pc:spChg>
        <pc:spChg chg="add mod">
          <ac:chgData name="Huo Benny" userId="45144f81-999f-4dd0-90f6-caa244a9d62f" providerId="ADAL" clId="{A49A2AF5-99D6-B74B-A6C7-7B0EC498B876}" dt="2024-11-26T22:59:49.870" v="138" actId="20577"/>
          <ac:spMkLst>
            <pc:docMk/>
            <pc:sldMk cId="1346823242" sldId="1424"/>
            <ac:spMk id="5" creationId="{882EA3C0-C45E-3A89-CB80-63B161313F83}"/>
          </ac:spMkLst>
        </pc:spChg>
        <pc:spChg chg="add mod">
          <ac:chgData name="Huo Benny" userId="45144f81-999f-4dd0-90f6-caa244a9d62f" providerId="ADAL" clId="{A49A2AF5-99D6-B74B-A6C7-7B0EC498B876}" dt="2024-11-26T23:00:05.844" v="157" actId="20577"/>
          <ac:spMkLst>
            <pc:docMk/>
            <pc:sldMk cId="1346823242" sldId="1424"/>
            <ac:spMk id="7" creationId="{3958D454-4322-D98B-DEA0-C07D63A9C372}"/>
          </ac:spMkLst>
        </pc:spChg>
        <pc:spChg chg="add mod">
          <ac:chgData name="Huo Benny" userId="45144f81-999f-4dd0-90f6-caa244a9d62f" providerId="ADAL" clId="{A49A2AF5-99D6-B74B-A6C7-7B0EC498B876}" dt="2024-11-26T23:01:41.128" v="219" actId="207"/>
          <ac:spMkLst>
            <pc:docMk/>
            <pc:sldMk cId="1346823242" sldId="1424"/>
            <ac:spMk id="8" creationId="{1B5DD136-C7EF-931E-8DA2-CD47A604A5D9}"/>
          </ac:spMkLst>
        </pc:spChg>
        <pc:spChg chg="add mod">
          <ac:chgData name="Huo Benny" userId="45144f81-999f-4dd0-90f6-caa244a9d62f" providerId="ADAL" clId="{A49A2AF5-99D6-B74B-A6C7-7B0EC498B876}" dt="2024-11-26T23:02:40.379" v="227" actId="207"/>
          <ac:spMkLst>
            <pc:docMk/>
            <pc:sldMk cId="1346823242" sldId="1424"/>
            <ac:spMk id="9" creationId="{615558BB-A8E6-35EE-5E47-F2AB110CFB9D}"/>
          </ac:spMkLst>
        </pc:spChg>
        <pc:spChg chg="add mod">
          <ac:chgData name="Huo Benny" userId="45144f81-999f-4dd0-90f6-caa244a9d62f" providerId="ADAL" clId="{A49A2AF5-99D6-B74B-A6C7-7B0EC498B876}" dt="2024-11-26T23:04:56.647" v="234" actId="1076"/>
          <ac:spMkLst>
            <pc:docMk/>
            <pc:sldMk cId="1346823242" sldId="1424"/>
            <ac:spMk id="12" creationId="{97B90176-A9CF-4D18-7AE1-693D0ACF853A}"/>
          </ac:spMkLst>
        </pc:spChg>
        <pc:spChg chg="add mod">
          <ac:chgData name="Huo Benny" userId="45144f81-999f-4dd0-90f6-caa244a9d62f" providerId="ADAL" clId="{A49A2AF5-99D6-B74B-A6C7-7B0EC498B876}" dt="2024-11-26T23:05:52.650" v="244" actId="1076"/>
          <ac:spMkLst>
            <pc:docMk/>
            <pc:sldMk cId="1346823242" sldId="1424"/>
            <ac:spMk id="14" creationId="{F515470F-EDEA-47B1-3E04-6EF447986CAC}"/>
          </ac:spMkLst>
        </pc:spChg>
        <pc:spChg chg="add mod">
          <ac:chgData name="Huo Benny" userId="45144f81-999f-4dd0-90f6-caa244a9d62f" providerId="ADAL" clId="{A49A2AF5-99D6-B74B-A6C7-7B0EC498B876}" dt="2024-11-26T23:05:57.665" v="245" actId="1076"/>
          <ac:spMkLst>
            <pc:docMk/>
            <pc:sldMk cId="1346823242" sldId="1424"/>
            <ac:spMk id="15" creationId="{C77AAEDE-55FB-CB38-905F-370332F9F955}"/>
          </ac:spMkLst>
        </pc:spChg>
        <pc:picChg chg="add mod">
          <ac:chgData name="Huo Benny" userId="45144f81-999f-4dd0-90f6-caa244a9d62f" providerId="ADAL" clId="{A49A2AF5-99D6-B74B-A6C7-7B0EC498B876}" dt="2024-11-26T22:59:44.574" v="132"/>
          <ac:picMkLst>
            <pc:docMk/>
            <pc:sldMk cId="1346823242" sldId="1424"/>
            <ac:picMk id="3" creationId="{3AE138BC-EA21-552C-3514-12E5E3EA6502}"/>
          </ac:picMkLst>
        </pc:picChg>
        <pc:picChg chg="add mod">
          <ac:chgData name="Huo Benny" userId="45144f81-999f-4dd0-90f6-caa244a9d62f" providerId="ADAL" clId="{A49A2AF5-99D6-B74B-A6C7-7B0EC498B876}" dt="2024-11-26T23:00:00.131" v="140" actId="1076"/>
          <ac:picMkLst>
            <pc:docMk/>
            <pc:sldMk cId="1346823242" sldId="1424"/>
            <ac:picMk id="6" creationId="{E7678FE8-17B3-2925-0777-B032FFC623C5}"/>
          </ac:picMkLst>
        </pc:picChg>
      </pc:sldChg>
      <pc:sldChg chg="addSp delSp modSp add mod">
        <pc:chgData name="Huo Benny" userId="45144f81-999f-4dd0-90f6-caa244a9d62f" providerId="ADAL" clId="{A49A2AF5-99D6-B74B-A6C7-7B0EC498B876}" dt="2024-11-26T23:16:20.648" v="285" actId="1076"/>
        <pc:sldMkLst>
          <pc:docMk/>
          <pc:sldMk cId="3698938361" sldId="1425"/>
        </pc:sldMkLst>
        <pc:spChg chg="add mod">
          <ac:chgData name="Huo Benny" userId="45144f81-999f-4dd0-90f6-caa244a9d62f" providerId="ADAL" clId="{A49A2AF5-99D6-B74B-A6C7-7B0EC498B876}" dt="2024-11-26T23:10:41.547" v="271" actId="1076"/>
          <ac:spMkLst>
            <pc:docMk/>
            <pc:sldMk cId="3698938361" sldId="1425"/>
            <ac:spMk id="2" creationId="{17C51140-848D-ABC1-C285-2E92781404C1}"/>
          </ac:spMkLst>
        </pc:spChg>
        <pc:spChg chg="mod">
          <ac:chgData name="Huo Benny" userId="45144f81-999f-4dd0-90f6-caa244a9d62f" providerId="ADAL" clId="{A49A2AF5-99D6-B74B-A6C7-7B0EC498B876}" dt="2024-11-26T23:10:04.316" v="256" actId="1076"/>
          <ac:spMkLst>
            <pc:docMk/>
            <pc:sldMk cId="3698938361" sldId="1425"/>
            <ac:spMk id="4" creationId="{8A835078-B1FA-ABAE-D225-D4FF1EE12B7C}"/>
          </ac:spMkLst>
        </pc:spChg>
        <pc:spChg chg="mod">
          <ac:chgData name="Huo Benny" userId="45144f81-999f-4dd0-90f6-caa244a9d62f" providerId="ADAL" clId="{A49A2AF5-99D6-B74B-A6C7-7B0EC498B876}" dt="2024-11-26T23:10:01.481" v="255" actId="1076"/>
          <ac:spMkLst>
            <pc:docMk/>
            <pc:sldMk cId="3698938361" sldId="1425"/>
            <ac:spMk id="8" creationId="{41D1BB5C-4D3D-54C5-0867-3C729D1734D1}"/>
          </ac:spMkLst>
        </pc:spChg>
        <pc:spChg chg="mod">
          <ac:chgData name="Huo Benny" userId="45144f81-999f-4dd0-90f6-caa244a9d62f" providerId="ADAL" clId="{A49A2AF5-99D6-B74B-A6C7-7B0EC498B876}" dt="2024-11-26T23:10:07.348" v="257" actId="1076"/>
          <ac:spMkLst>
            <pc:docMk/>
            <pc:sldMk cId="3698938361" sldId="1425"/>
            <ac:spMk id="9" creationId="{CE8FF1AA-B773-01F2-3EFA-9CA1F632753B}"/>
          </ac:spMkLst>
        </pc:spChg>
        <pc:spChg chg="add mod">
          <ac:chgData name="Huo Benny" userId="45144f81-999f-4dd0-90f6-caa244a9d62f" providerId="ADAL" clId="{A49A2AF5-99D6-B74B-A6C7-7B0EC498B876}" dt="2024-11-26T23:10:19.532" v="260" actId="1076"/>
          <ac:spMkLst>
            <pc:docMk/>
            <pc:sldMk cId="3698938361" sldId="1425"/>
            <ac:spMk id="10" creationId="{3D95CF2A-4FBA-AC8B-BAA6-88E649958024}"/>
          </ac:spMkLst>
        </pc:spChg>
        <pc:spChg chg="add mod">
          <ac:chgData name="Huo Benny" userId="45144f81-999f-4dd0-90f6-caa244a9d62f" providerId="ADAL" clId="{A49A2AF5-99D6-B74B-A6C7-7B0EC498B876}" dt="2024-11-26T23:13:06.490" v="274" actId="207"/>
          <ac:spMkLst>
            <pc:docMk/>
            <pc:sldMk cId="3698938361" sldId="1425"/>
            <ac:spMk id="11" creationId="{575CC889-94D6-AF0D-96B7-5BD84B35C286}"/>
          </ac:spMkLst>
        </pc:spChg>
        <pc:spChg chg="add mod">
          <ac:chgData name="Huo Benny" userId="45144f81-999f-4dd0-90f6-caa244a9d62f" providerId="ADAL" clId="{A49A2AF5-99D6-B74B-A6C7-7B0EC498B876}" dt="2024-11-26T23:15:39.600" v="276" actId="1076"/>
          <ac:spMkLst>
            <pc:docMk/>
            <pc:sldMk cId="3698938361" sldId="1425"/>
            <ac:spMk id="16" creationId="{E74B19BE-9CA5-9553-16B1-F1F30032C8ED}"/>
          </ac:spMkLst>
        </pc:spChg>
        <pc:spChg chg="add mod">
          <ac:chgData name="Huo Benny" userId="45144f81-999f-4dd0-90f6-caa244a9d62f" providerId="ADAL" clId="{A49A2AF5-99D6-B74B-A6C7-7B0EC498B876}" dt="2024-11-26T23:16:20.648" v="285" actId="1076"/>
          <ac:spMkLst>
            <pc:docMk/>
            <pc:sldMk cId="3698938361" sldId="1425"/>
            <ac:spMk id="17" creationId="{C512B5BD-02F1-A774-EA2E-8DE05B54C5FB}"/>
          </ac:spMkLst>
        </pc:spChg>
      </pc:sldChg>
      <pc:sldChg chg="del">
        <pc:chgData name="Huo Benny" userId="45144f81-999f-4dd0-90f6-caa244a9d62f" providerId="ADAL" clId="{A49A2AF5-99D6-B74B-A6C7-7B0EC498B876}" dt="2024-12-01T06:36:27.972" v="701" actId="2696"/>
        <pc:sldMkLst>
          <pc:docMk/>
          <pc:sldMk cId="1857668400" sldId="1426"/>
        </pc:sldMkLst>
      </pc:sldChg>
      <pc:sldChg chg="addSp delSp modSp mod ord">
        <pc:chgData name="Huo Benny" userId="45144f81-999f-4dd0-90f6-caa244a9d62f" providerId="ADAL" clId="{A49A2AF5-99D6-B74B-A6C7-7B0EC498B876}" dt="2024-12-01T03:56:25.021" v="407" actId="1076"/>
        <pc:sldMkLst>
          <pc:docMk/>
          <pc:sldMk cId="1707302128" sldId="1431"/>
        </pc:sldMkLst>
        <pc:spChg chg="add mod">
          <ac:chgData name="Huo Benny" userId="45144f81-999f-4dd0-90f6-caa244a9d62f" providerId="ADAL" clId="{A49A2AF5-99D6-B74B-A6C7-7B0EC498B876}" dt="2024-11-27T14:19:22.926" v="333" actId="1076"/>
          <ac:spMkLst>
            <pc:docMk/>
            <pc:sldMk cId="1707302128" sldId="1431"/>
            <ac:spMk id="9" creationId="{8EB65602-D989-AFFC-A04A-F8A4104F7002}"/>
          </ac:spMkLst>
        </pc:spChg>
        <pc:spChg chg="add mod">
          <ac:chgData name="Huo Benny" userId="45144f81-999f-4dd0-90f6-caa244a9d62f" providerId="ADAL" clId="{A49A2AF5-99D6-B74B-A6C7-7B0EC498B876}" dt="2024-11-27T14:19:22.926" v="333" actId="1076"/>
          <ac:spMkLst>
            <pc:docMk/>
            <pc:sldMk cId="1707302128" sldId="1431"/>
            <ac:spMk id="10" creationId="{0566DE94-ADB0-38D3-1941-5FE05E0D6CDC}"/>
          </ac:spMkLst>
        </pc:spChg>
        <pc:spChg chg="add mod">
          <ac:chgData name="Huo Benny" userId="45144f81-999f-4dd0-90f6-caa244a9d62f" providerId="ADAL" clId="{A49A2AF5-99D6-B74B-A6C7-7B0EC498B876}" dt="2024-12-01T03:56:25.021" v="407" actId="1076"/>
          <ac:spMkLst>
            <pc:docMk/>
            <pc:sldMk cId="1707302128" sldId="1431"/>
            <ac:spMk id="12" creationId="{774A023E-7FA3-CC35-39A9-9622E9878008}"/>
          </ac:spMkLst>
        </pc:spChg>
        <pc:picChg chg="add mod">
          <ac:chgData name="Huo Benny" userId="45144f81-999f-4dd0-90f6-caa244a9d62f" providerId="ADAL" clId="{A49A2AF5-99D6-B74B-A6C7-7B0EC498B876}" dt="2024-11-27T14:19:22.926" v="333" actId="1076"/>
          <ac:picMkLst>
            <pc:docMk/>
            <pc:sldMk cId="1707302128" sldId="1431"/>
            <ac:picMk id="1030" creationId="{0FD59D9E-3955-73B7-44AF-1F3551161F02}"/>
          </ac:picMkLst>
        </pc:picChg>
        <pc:picChg chg="add mod">
          <ac:chgData name="Huo Benny" userId="45144f81-999f-4dd0-90f6-caa244a9d62f" providerId="ADAL" clId="{A49A2AF5-99D6-B74B-A6C7-7B0EC498B876}" dt="2024-11-27T14:19:22.926" v="333" actId="1076"/>
          <ac:picMkLst>
            <pc:docMk/>
            <pc:sldMk cId="1707302128" sldId="1431"/>
            <ac:picMk id="1032" creationId="{87274B84-4865-0330-8B64-6E947C24942D}"/>
          </ac:picMkLst>
        </pc:picChg>
      </pc:sldChg>
      <pc:sldChg chg="addSp delSp modSp add mod modAnim">
        <pc:chgData name="Huo Benny" userId="45144f81-999f-4dd0-90f6-caa244a9d62f" providerId="ADAL" clId="{A49A2AF5-99D6-B74B-A6C7-7B0EC498B876}" dt="2024-12-01T03:58:37.656" v="554"/>
        <pc:sldMkLst>
          <pc:docMk/>
          <pc:sldMk cId="2660823193" sldId="1433"/>
        </pc:sldMkLst>
        <pc:spChg chg="mod">
          <ac:chgData name="Huo Benny" userId="45144f81-999f-4dd0-90f6-caa244a9d62f" providerId="ADAL" clId="{A49A2AF5-99D6-B74B-A6C7-7B0EC498B876}" dt="2024-12-01T03:56:06.541" v="403" actId="1076"/>
          <ac:spMkLst>
            <pc:docMk/>
            <pc:sldMk cId="2660823193" sldId="1433"/>
            <ac:spMk id="2" creationId="{4E42D0D3-3C49-11E9-F038-5904453B60E5}"/>
          </ac:spMkLst>
        </pc:spChg>
        <pc:spChg chg="add mod">
          <ac:chgData name="Huo Benny" userId="45144f81-999f-4dd0-90f6-caa244a9d62f" providerId="ADAL" clId="{A49A2AF5-99D6-B74B-A6C7-7B0EC498B876}" dt="2024-12-01T03:56:19.704" v="406" actId="1076"/>
          <ac:spMkLst>
            <pc:docMk/>
            <pc:sldMk cId="2660823193" sldId="1433"/>
            <ac:spMk id="3" creationId="{EA599D78-DAB7-C625-3742-7DDD0D3C79C5}"/>
          </ac:spMkLst>
        </pc:spChg>
        <pc:spChg chg="add mod">
          <ac:chgData name="Huo Benny" userId="45144f81-999f-4dd0-90f6-caa244a9d62f" providerId="ADAL" clId="{A49A2AF5-99D6-B74B-A6C7-7B0EC498B876}" dt="2024-12-01T03:55:53.809" v="399" actId="20577"/>
          <ac:spMkLst>
            <pc:docMk/>
            <pc:sldMk cId="2660823193" sldId="1433"/>
            <ac:spMk id="8" creationId="{D631C413-A530-AF52-FE73-8CE48CEE249D}"/>
          </ac:spMkLst>
        </pc:spChg>
        <pc:spChg chg="mod">
          <ac:chgData name="Huo Benny" userId="45144f81-999f-4dd0-90f6-caa244a9d62f" providerId="ADAL" clId="{A49A2AF5-99D6-B74B-A6C7-7B0EC498B876}" dt="2024-12-01T03:54:11.197" v="381" actId="1076"/>
          <ac:spMkLst>
            <pc:docMk/>
            <pc:sldMk cId="2660823193" sldId="1433"/>
            <ac:spMk id="10" creationId="{86286EBB-7C45-98C7-BD1C-5AA57F1EE855}"/>
          </ac:spMkLst>
        </pc:spChg>
        <pc:spChg chg="mod">
          <ac:chgData name="Huo Benny" userId="45144f81-999f-4dd0-90f6-caa244a9d62f" providerId="ADAL" clId="{A49A2AF5-99D6-B74B-A6C7-7B0EC498B876}" dt="2024-12-01T03:53:29.753" v="374" actId="20577"/>
          <ac:spMkLst>
            <pc:docMk/>
            <pc:sldMk cId="2660823193" sldId="1433"/>
            <ac:spMk id="11" creationId="{5861C8DC-6AAF-221D-BC72-EA530A110CA8}"/>
          </ac:spMkLst>
        </pc:spChg>
        <pc:spChg chg="mod">
          <ac:chgData name="Huo Benny" userId="45144f81-999f-4dd0-90f6-caa244a9d62f" providerId="ADAL" clId="{A49A2AF5-99D6-B74B-A6C7-7B0EC498B876}" dt="2024-12-01T03:56:19.704" v="406" actId="1076"/>
          <ac:spMkLst>
            <pc:docMk/>
            <pc:sldMk cId="2660823193" sldId="1433"/>
            <ac:spMk id="12" creationId="{E8DF92DE-239E-E927-5DBA-DF2998E1CCEA}"/>
          </ac:spMkLst>
        </pc:spChg>
        <pc:spChg chg="add mod">
          <ac:chgData name="Huo Benny" userId="45144f81-999f-4dd0-90f6-caa244a9d62f" providerId="ADAL" clId="{A49A2AF5-99D6-B74B-A6C7-7B0EC498B876}" dt="2024-12-01T03:58:29.471" v="553" actId="1076"/>
          <ac:spMkLst>
            <pc:docMk/>
            <pc:sldMk cId="2660823193" sldId="1433"/>
            <ac:spMk id="14" creationId="{A61814FA-AE78-9786-DA4B-E7446C5D395C}"/>
          </ac:spMkLst>
        </pc:spChg>
        <pc:picChg chg="add mod">
          <ac:chgData name="Huo Benny" userId="45144f81-999f-4dd0-90f6-caa244a9d62f" providerId="ADAL" clId="{A49A2AF5-99D6-B74B-A6C7-7B0EC498B876}" dt="2024-12-01T03:56:03.088" v="401" actId="1076"/>
          <ac:picMkLst>
            <pc:docMk/>
            <pc:sldMk cId="2660823193" sldId="1433"/>
            <ac:picMk id="5" creationId="{D10D4105-2767-A599-C955-82CBBD60AE09}"/>
          </ac:picMkLst>
        </pc:picChg>
        <pc:picChg chg="mod">
          <ac:chgData name="Huo Benny" userId="45144f81-999f-4dd0-90f6-caa244a9d62f" providerId="ADAL" clId="{A49A2AF5-99D6-B74B-A6C7-7B0EC498B876}" dt="2024-12-01T03:54:11.197" v="381" actId="1076"/>
          <ac:picMkLst>
            <pc:docMk/>
            <pc:sldMk cId="2660823193" sldId="1433"/>
            <ac:picMk id="1032" creationId="{2A905D36-66E7-B8D1-DF29-E02E24BF0BEF}"/>
          </ac:picMkLst>
        </pc:picChg>
      </pc:sldChg>
      <pc:sldChg chg="modSp add mod">
        <pc:chgData name="Huo Benny" userId="45144f81-999f-4dd0-90f6-caa244a9d62f" providerId="ADAL" clId="{A49A2AF5-99D6-B74B-A6C7-7B0EC498B876}" dt="2024-12-01T04:10:49.229" v="569" actId="20577"/>
        <pc:sldMkLst>
          <pc:docMk/>
          <pc:sldMk cId="2772851459" sldId="1434"/>
        </pc:sldMkLst>
        <pc:spChg chg="mod">
          <ac:chgData name="Huo Benny" userId="45144f81-999f-4dd0-90f6-caa244a9d62f" providerId="ADAL" clId="{A49A2AF5-99D6-B74B-A6C7-7B0EC498B876}" dt="2024-12-01T04:10:49.229" v="569" actId="20577"/>
          <ac:spMkLst>
            <pc:docMk/>
            <pc:sldMk cId="2772851459" sldId="1434"/>
            <ac:spMk id="3" creationId="{38784786-C230-9C78-5632-B8A4EAD01161}"/>
          </ac:spMkLst>
        </pc:spChg>
      </pc:sldChg>
      <pc:sldChg chg="delSp modSp add mod">
        <pc:chgData name="Huo Benny" userId="45144f81-999f-4dd0-90f6-caa244a9d62f" providerId="ADAL" clId="{A49A2AF5-99D6-B74B-A6C7-7B0EC498B876}" dt="2024-12-01T04:13:15.916" v="605" actId="1076"/>
        <pc:sldMkLst>
          <pc:docMk/>
          <pc:sldMk cId="2469922968" sldId="1435"/>
        </pc:sldMkLst>
        <pc:spChg chg="mod">
          <ac:chgData name="Huo Benny" userId="45144f81-999f-4dd0-90f6-caa244a9d62f" providerId="ADAL" clId="{A49A2AF5-99D6-B74B-A6C7-7B0EC498B876}" dt="2024-12-01T04:11:06.343" v="577" actId="20577"/>
          <ac:spMkLst>
            <pc:docMk/>
            <pc:sldMk cId="2469922968" sldId="1435"/>
            <ac:spMk id="2" creationId="{1FD44D32-E1F0-2A2C-F0EB-DE1D87EFC84F}"/>
          </ac:spMkLst>
        </pc:spChg>
        <pc:spChg chg="mod">
          <ac:chgData name="Huo Benny" userId="45144f81-999f-4dd0-90f6-caa244a9d62f" providerId="ADAL" clId="{A49A2AF5-99D6-B74B-A6C7-7B0EC498B876}" dt="2024-12-01T04:13:05.250" v="603" actId="1076"/>
          <ac:spMkLst>
            <pc:docMk/>
            <pc:sldMk cId="2469922968" sldId="1435"/>
            <ac:spMk id="4" creationId="{10EBA670-D1DE-9D34-2C8A-6EB64275952F}"/>
          </ac:spMkLst>
        </pc:spChg>
        <pc:spChg chg="mod">
          <ac:chgData name="Huo Benny" userId="45144f81-999f-4dd0-90f6-caa244a9d62f" providerId="ADAL" clId="{A49A2AF5-99D6-B74B-A6C7-7B0EC498B876}" dt="2024-12-01T04:13:10.117" v="604" actId="1076"/>
          <ac:spMkLst>
            <pc:docMk/>
            <pc:sldMk cId="2469922968" sldId="1435"/>
            <ac:spMk id="8" creationId="{B2C20F61-1A87-47C3-6264-F7B00AE2A25D}"/>
          </ac:spMkLst>
        </pc:spChg>
        <pc:spChg chg="mod">
          <ac:chgData name="Huo Benny" userId="45144f81-999f-4dd0-90f6-caa244a9d62f" providerId="ADAL" clId="{A49A2AF5-99D6-B74B-A6C7-7B0EC498B876}" dt="2024-12-01T04:13:15.916" v="605" actId="1076"/>
          <ac:spMkLst>
            <pc:docMk/>
            <pc:sldMk cId="2469922968" sldId="1435"/>
            <ac:spMk id="9" creationId="{41B377D6-C895-42D3-379B-71F6F8613E57}"/>
          </ac:spMkLst>
        </pc:spChg>
      </pc:sldChg>
      <pc:sldChg chg="modSp add mod">
        <pc:chgData name="Huo Benny" userId="45144f81-999f-4dd0-90f6-caa244a9d62f" providerId="ADAL" clId="{A49A2AF5-99D6-B74B-A6C7-7B0EC498B876}" dt="2024-12-01T04:14:49.806" v="634"/>
        <pc:sldMkLst>
          <pc:docMk/>
          <pc:sldMk cId="3506595144" sldId="1436"/>
        </pc:sldMkLst>
        <pc:spChg chg="mod">
          <ac:chgData name="Huo Benny" userId="45144f81-999f-4dd0-90f6-caa244a9d62f" providerId="ADAL" clId="{A49A2AF5-99D6-B74B-A6C7-7B0EC498B876}" dt="2024-12-01T04:14:43.931" v="633" actId="20577"/>
          <ac:spMkLst>
            <pc:docMk/>
            <pc:sldMk cId="3506595144" sldId="1436"/>
            <ac:spMk id="2" creationId="{B116D6CE-4C9F-BCE6-583D-D6A3A6A3DBDB}"/>
          </ac:spMkLst>
        </pc:spChg>
        <pc:spChg chg="mod">
          <ac:chgData name="Huo Benny" userId="45144f81-999f-4dd0-90f6-caa244a9d62f" providerId="ADAL" clId="{A49A2AF5-99D6-B74B-A6C7-7B0EC498B876}" dt="2024-12-01T04:14:22.120" v="613" actId="1076"/>
          <ac:spMkLst>
            <pc:docMk/>
            <pc:sldMk cId="3506595144" sldId="1436"/>
            <ac:spMk id="4" creationId="{86EFBFD1-3426-A28A-0CBB-99DCF923ADD6}"/>
          </ac:spMkLst>
        </pc:spChg>
        <pc:spChg chg="mod">
          <ac:chgData name="Huo Benny" userId="45144f81-999f-4dd0-90f6-caa244a9d62f" providerId="ADAL" clId="{A49A2AF5-99D6-B74B-A6C7-7B0EC498B876}" dt="2024-12-01T04:14:25.450" v="614" actId="1076"/>
          <ac:spMkLst>
            <pc:docMk/>
            <pc:sldMk cId="3506595144" sldId="1436"/>
            <ac:spMk id="8" creationId="{35E876AF-B9CF-F2A3-3283-371E2E7B1BD0}"/>
          </ac:spMkLst>
        </pc:spChg>
        <pc:spChg chg="mod">
          <ac:chgData name="Huo Benny" userId="45144f81-999f-4dd0-90f6-caa244a9d62f" providerId="ADAL" clId="{A49A2AF5-99D6-B74B-A6C7-7B0EC498B876}" dt="2024-12-01T04:14:49.806" v="634"/>
          <ac:spMkLst>
            <pc:docMk/>
            <pc:sldMk cId="3506595144" sldId="1436"/>
            <ac:spMk id="9" creationId="{691B9898-C9C2-F0C3-6522-8E3428F184B3}"/>
          </ac:spMkLst>
        </pc:spChg>
      </pc:sldChg>
      <pc:sldChg chg="modSp add mod">
        <pc:chgData name="Huo Benny" userId="45144f81-999f-4dd0-90f6-caa244a9d62f" providerId="ADAL" clId="{A49A2AF5-99D6-B74B-A6C7-7B0EC498B876}" dt="2024-12-01T04:29:04.334" v="659" actId="1076"/>
        <pc:sldMkLst>
          <pc:docMk/>
          <pc:sldMk cId="1223133641" sldId="1437"/>
        </pc:sldMkLst>
        <pc:spChg chg="mod">
          <ac:chgData name="Huo Benny" userId="45144f81-999f-4dd0-90f6-caa244a9d62f" providerId="ADAL" clId="{A49A2AF5-99D6-B74B-A6C7-7B0EC498B876}" dt="2024-12-01T04:28:17.009" v="649" actId="20577"/>
          <ac:spMkLst>
            <pc:docMk/>
            <pc:sldMk cId="1223133641" sldId="1437"/>
            <ac:spMk id="2" creationId="{DB345297-DF18-D1AD-1C38-5B4295090AD3}"/>
          </ac:spMkLst>
        </pc:spChg>
        <pc:spChg chg="mod">
          <ac:chgData name="Huo Benny" userId="45144f81-999f-4dd0-90f6-caa244a9d62f" providerId="ADAL" clId="{A49A2AF5-99D6-B74B-A6C7-7B0EC498B876}" dt="2024-12-01T04:29:04.334" v="659" actId="1076"/>
          <ac:spMkLst>
            <pc:docMk/>
            <pc:sldMk cId="1223133641" sldId="1437"/>
            <ac:spMk id="4" creationId="{FB8D0E7F-4C2C-BC57-60E5-7ABA0E3E6F83}"/>
          </ac:spMkLst>
        </pc:spChg>
      </pc:sldChg>
      <pc:sldChg chg="modSp add mod">
        <pc:chgData name="Huo Benny" userId="45144f81-999f-4dd0-90f6-caa244a9d62f" providerId="ADAL" clId="{A49A2AF5-99D6-B74B-A6C7-7B0EC498B876}" dt="2024-12-01T04:32:56.535" v="673" actId="20577"/>
        <pc:sldMkLst>
          <pc:docMk/>
          <pc:sldMk cId="283012864" sldId="1438"/>
        </pc:sldMkLst>
        <pc:spChg chg="mod">
          <ac:chgData name="Huo Benny" userId="45144f81-999f-4dd0-90f6-caa244a9d62f" providerId="ADAL" clId="{A49A2AF5-99D6-B74B-A6C7-7B0EC498B876}" dt="2024-12-01T04:32:56.535" v="673" actId="20577"/>
          <ac:spMkLst>
            <pc:docMk/>
            <pc:sldMk cId="283012864" sldId="1438"/>
            <ac:spMk id="3" creationId="{325B7B14-03C9-951E-0321-9D6839973A95}"/>
          </ac:spMkLst>
        </pc:spChg>
      </pc:sldChg>
      <pc:sldChg chg="modSp add mod">
        <pc:chgData name="Huo Benny" userId="45144f81-999f-4dd0-90f6-caa244a9d62f" providerId="ADAL" clId="{A49A2AF5-99D6-B74B-A6C7-7B0EC498B876}" dt="2024-12-01T06:35:42.875" v="700" actId="20577"/>
        <pc:sldMkLst>
          <pc:docMk/>
          <pc:sldMk cId="4106646861" sldId="1439"/>
        </pc:sldMkLst>
        <pc:spChg chg="mod">
          <ac:chgData name="Huo Benny" userId="45144f81-999f-4dd0-90f6-caa244a9d62f" providerId="ADAL" clId="{A49A2AF5-99D6-B74B-A6C7-7B0EC498B876}" dt="2024-12-01T06:35:42.875" v="700" actId="20577"/>
          <ac:spMkLst>
            <pc:docMk/>
            <pc:sldMk cId="4106646861" sldId="1439"/>
            <ac:spMk id="2" creationId="{3094C03E-371C-D59E-065B-394C1D367423}"/>
          </ac:spMkLst>
        </pc:spChg>
        <pc:spChg chg="mod">
          <ac:chgData name="Huo Benny" userId="45144f81-999f-4dd0-90f6-caa244a9d62f" providerId="ADAL" clId="{A49A2AF5-99D6-B74B-A6C7-7B0EC498B876}" dt="2024-12-01T06:35:33.470" v="688" actId="1076"/>
          <ac:spMkLst>
            <pc:docMk/>
            <pc:sldMk cId="4106646861" sldId="1439"/>
            <ac:spMk id="4" creationId="{C74AE546-04F7-74C9-B383-89A1C7D5BA1D}"/>
          </ac:spMkLst>
        </pc:spChg>
        <pc:spChg chg="mod">
          <ac:chgData name="Huo Benny" userId="45144f81-999f-4dd0-90f6-caa244a9d62f" providerId="ADAL" clId="{A49A2AF5-99D6-B74B-A6C7-7B0EC498B876}" dt="2024-12-01T06:34:56.204" v="679" actId="1076"/>
          <ac:spMkLst>
            <pc:docMk/>
            <pc:sldMk cId="4106646861" sldId="1439"/>
            <ac:spMk id="8" creationId="{851C9FC5-4C6F-0C90-0760-49AF1D1FC1F2}"/>
          </ac:spMkLst>
        </pc:spChg>
        <pc:spChg chg="mod">
          <ac:chgData name="Huo Benny" userId="45144f81-999f-4dd0-90f6-caa244a9d62f" providerId="ADAL" clId="{A49A2AF5-99D6-B74B-A6C7-7B0EC498B876}" dt="2024-12-01T06:35:11.738" v="684" actId="1076"/>
          <ac:spMkLst>
            <pc:docMk/>
            <pc:sldMk cId="4106646861" sldId="1439"/>
            <ac:spMk id="9" creationId="{B92723D3-778D-19A0-0E34-FD81BA8499B0}"/>
          </ac:spMkLst>
        </pc:spChg>
      </pc:sldChg>
      <pc:sldChg chg="delSp new mod modClrScheme chgLayout">
        <pc:chgData name="Huo Benny" userId="45144f81-999f-4dd0-90f6-caa244a9d62f" providerId="ADAL" clId="{A49A2AF5-99D6-B74B-A6C7-7B0EC498B876}" dt="2024-12-01T06:36:40.125" v="703" actId="700"/>
        <pc:sldMkLst>
          <pc:docMk/>
          <pc:sldMk cId="243837735" sldId="1440"/>
        </pc:sldMkLst>
      </pc:sldChg>
      <pc:sldChg chg="delSp new mod modClrScheme chgLayout">
        <pc:chgData name="Huo Benny" userId="45144f81-999f-4dd0-90f6-caa244a9d62f" providerId="ADAL" clId="{A49A2AF5-99D6-B74B-A6C7-7B0EC498B876}" dt="2024-12-01T06:41:57.189" v="705" actId="700"/>
        <pc:sldMkLst>
          <pc:docMk/>
          <pc:sldMk cId="931730691" sldId="1441"/>
        </pc:sldMkLst>
      </pc:sldChg>
    </pc:docChg>
  </pc:docChgLst>
  <pc:docChgLst>
    <pc:chgData name="Huo Benny" userId="45144f81-999f-4dd0-90f6-caa244a9d62f" providerId="ADAL" clId="{02EB1084-E2E0-C547-ACE9-C222793E7AE3}"/>
    <pc:docChg chg="undo custSel addSld delSld modSld sldOrd addSection modSection">
      <pc:chgData name="Huo Benny" userId="45144f81-999f-4dd0-90f6-caa244a9d62f" providerId="ADAL" clId="{02EB1084-E2E0-C547-ACE9-C222793E7AE3}" dt="2024-12-03T02:24:38.494" v="978"/>
      <pc:docMkLst>
        <pc:docMk/>
      </pc:docMkLst>
      <pc:sldChg chg="modTransition">
        <pc:chgData name="Huo Benny" userId="45144f81-999f-4dd0-90f6-caa244a9d62f" providerId="ADAL" clId="{02EB1084-E2E0-C547-ACE9-C222793E7AE3}" dt="2024-11-26T01:43:23.250" v="17"/>
        <pc:sldMkLst>
          <pc:docMk/>
          <pc:sldMk cId="0" sldId="257"/>
        </pc:sldMkLst>
      </pc:sldChg>
      <pc:sldChg chg="modTransition">
        <pc:chgData name="Huo Benny" userId="45144f81-999f-4dd0-90f6-caa244a9d62f" providerId="ADAL" clId="{02EB1084-E2E0-C547-ACE9-C222793E7AE3}" dt="2024-11-26T01:43:23.250" v="17"/>
        <pc:sldMkLst>
          <pc:docMk/>
          <pc:sldMk cId="0" sldId="258"/>
        </pc:sldMkLst>
      </pc:sldChg>
      <pc:sldChg chg="modTransition">
        <pc:chgData name="Huo Benny" userId="45144f81-999f-4dd0-90f6-caa244a9d62f" providerId="ADAL" clId="{02EB1084-E2E0-C547-ACE9-C222793E7AE3}" dt="2024-11-26T01:43:28.685" v="18"/>
        <pc:sldMkLst>
          <pc:docMk/>
          <pc:sldMk cId="161929525" sldId="607"/>
        </pc:sldMkLst>
      </pc:sldChg>
      <pc:sldChg chg="modTransition">
        <pc:chgData name="Huo Benny" userId="45144f81-999f-4dd0-90f6-caa244a9d62f" providerId="ADAL" clId="{02EB1084-E2E0-C547-ACE9-C222793E7AE3}" dt="2024-11-26T01:43:28.685" v="18"/>
        <pc:sldMkLst>
          <pc:docMk/>
          <pc:sldMk cId="1162135876" sldId="853"/>
        </pc:sldMkLst>
      </pc:sldChg>
      <pc:sldChg chg="modTransition">
        <pc:chgData name="Huo Benny" userId="45144f81-999f-4dd0-90f6-caa244a9d62f" providerId="ADAL" clId="{02EB1084-E2E0-C547-ACE9-C222793E7AE3}" dt="2024-11-26T01:43:23.250" v="17"/>
        <pc:sldMkLst>
          <pc:docMk/>
          <pc:sldMk cId="4171126553" sldId="1395"/>
        </pc:sldMkLst>
      </pc:sldChg>
      <pc:sldChg chg="modTransition">
        <pc:chgData name="Huo Benny" userId="45144f81-999f-4dd0-90f6-caa244a9d62f" providerId="ADAL" clId="{02EB1084-E2E0-C547-ACE9-C222793E7AE3}" dt="2024-11-26T01:43:23.250" v="17"/>
        <pc:sldMkLst>
          <pc:docMk/>
          <pc:sldMk cId="3086674780" sldId="1396"/>
        </pc:sldMkLst>
      </pc:sldChg>
      <pc:sldChg chg="modSp mod modTransition">
        <pc:chgData name="Huo Benny" userId="45144f81-999f-4dd0-90f6-caa244a9d62f" providerId="ADAL" clId="{02EB1084-E2E0-C547-ACE9-C222793E7AE3}" dt="2024-11-27T01:42:48.010" v="372" actId="20577"/>
        <pc:sldMkLst>
          <pc:docMk/>
          <pc:sldMk cId="1525947754" sldId="1397"/>
        </pc:sldMkLst>
      </pc:sldChg>
      <pc:sldChg chg="modTransition">
        <pc:chgData name="Huo Benny" userId="45144f81-999f-4dd0-90f6-caa244a9d62f" providerId="ADAL" clId="{02EB1084-E2E0-C547-ACE9-C222793E7AE3}" dt="2024-11-26T01:43:28.685" v="18"/>
        <pc:sldMkLst>
          <pc:docMk/>
          <pc:sldMk cId="561695044" sldId="1398"/>
        </pc:sldMkLst>
      </pc:sldChg>
      <pc:sldChg chg="modTransition">
        <pc:chgData name="Huo Benny" userId="45144f81-999f-4dd0-90f6-caa244a9d62f" providerId="ADAL" clId="{02EB1084-E2E0-C547-ACE9-C222793E7AE3}" dt="2024-11-26T01:43:28.685" v="18"/>
        <pc:sldMkLst>
          <pc:docMk/>
          <pc:sldMk cId="249127146" sldId="1401"/>
        </pc:sldMkLst>
      </pc:sldChg>
      <pc:sldChg chg="modTransition">
        <pc:chgData name="Huo Benny" userId="45144f81-999f-4dd0-90f6-caa244a9d62f" providerId="ADAL" clId="{02EB1084-E2E0-C547-ACE9-C222793E7AE3}" dt="2024-11-26T01:43:28.685" v="18"/>
        <pc:sldMkLst>
          <pc:docMk/>
          <pc:sldMk cId="3673872503" sldId="1402"/>
        </pc:sldMkLst>
      </pc:sldChg>
      <pc:sldChg chg="modTransition">
        <pc:chgData name="Huo Benny" userId="45144f81-999f-4dd0-90f6-caa244a9d62f" providerId="ADAL" clId="{02EB1084-E2E0-C547-ACE9-C222793E7AE3}" dt="2024-11-26T01:43:28.685" v="18"/>
        <pc:sldMkLst>
          <pc:docMk/>
          <pc:sldMk cId="2115315658" sldId="1404"/>
        </pc:sldMkLst>
      </pc:sldChg>
      <pc:sldChg chg="modTransition">
        <pc:chgData name="Huo Benny" userId="45144f81-999f-4dd0-90f6-caa244a9d62f" providerId="ADAL" clId="{02EB1084-E2E0-C547-ACE9-C222793E7AE3}" dt="2024-11-26T01:43:28.685" v="18"/>
        <pc:sldMkLst>
          <pc:docMk/>
          <pc:sldMk cId="3461997705" sldId="1405"/>
        </pc:sldMkLst>
      </pc:sldChg>
      <pc:sldChg chg="modTransition">
        <pc:chgData name="Huo Benny" userId="45144f81-999f-4dd0-90f6-caa244a9d62f" providerId="ADAL" clId="{02EB1084-E2E0-C547-ACE9-C222793E7AE3}" dt="2024-11-26T01:43:28.685" v="18"/>
        <pc:sldMkLst>
          <pc:docMk/>
          <pc:sldMk cId="782899105" sldId="1406"/>
        </pc:sldMkLst>
      </pc:sldChg>
      <pc:sldChg chg="addSp delSp modSp">
        <pc:chgData name="Huo Benny" userId="45144f81-999f-4dd0-90f6-caa244a9d62f" providerId="ADAL" clId="{02EB1084-E2E0-C547-ACE9-C222793E7AE3}" dt="2024-11-26T01:42:51.536" v="12" actId="478"/>
        <pc:sldMkLst>
          <pc:docMk/>
          <pc:sldMk cId="2557978498" sldId="1407"/>
        </pc:sldMkLst>
        <pc:picChg chg="add mod">
          <ac:chgData name="Huo Benny" userId="45144f81-999f-4dd0-90f6-caa244a9d62f" providerId="ADAL" clId="{02EB1084-E2E0-C547-ACE9-C222793E7AE3}" dt="2024-11-26T01:42:41.774" v="9" actId="1076"/>
          <ac:picMkLst>
            <pc:docMk/>
            <pc:sldMk cId="2557978498" sldId="1407"/>
            <ac:picMk id="1026" creationId="{E0452080-5B98-77F1-D443-F7A42CCC3257}"/>
          </ac:picMkLst>
        </pc:picChg>
      </pc:sldChg>
      <pc:sldChg chg="modTransition">
        <pc:chgData name="Huo Benny" userId="45144f81-999f-4dd0-90f6-caa244a9d62f" providerId="ADAL" clId="{02EB1084-E2E0-C547-ACE9-C222793E7AE3}" dt="2024-11-26T01:43:28.685" v="18"/>
        <pc:sldMkLst>
          <pc:docMk/>
          <pc:sldMk cId="1981131033" sldId="1408"/>
        </pc:sldMkLst>
      </pc:sldChg>
      <pc:sldChg chg="addSp modSp">
        <pc:chgData name="Huo Benny" userId="45144f81-999f-4dd0-90f6-caa244a9d62f" providerId="ADAL" clId="{02EB1084-E2E0-C547-ACE9-C222793E7AE3}" dt="2024-11-26T01:42:57.520" v="14" actId="767"/>
        <pc:sldMkLst>
          <pc:docMk/>
          <pc:sldMk cId="3366975862" sldId="1409"/>
        </pc:sldMkLst>
        <pc:spChg chg="add mod">
          <ac:chgData name="Huo Benny" userId="45144f81-999f-4dd0-90f6-caa244a9d62f" providerId="ADAL" clId="{02EB1084-E2E0-C547-ACE9-C222793E7AE3}" dt="2024-11-26T01:42:57.520" v="14" actId="767"/>
          <ac:spMkLst>
            <pc:docMk/>
            <pc:sldMk cId="3366975862" sldId="1409"/>
            <ac:spMk id="2" creationId="{DA09084B-D71B-CEC4-0612-D11E12372CFA}"/>
          </ac:spMkLst>
        </pc:spChg>
        <pc:picChg chg="mod">
          <ac:chgData name="Huo Benny" userId="45144f81-999f-4dd0-90f6-caa244a9d62f" providerId="ADAL" clId="{02EB1084-E2E0-C547-ACE9-C222793E7AE3}" dt="2024-11-26T01:42:56.694" v="13" actId="1076"/>
          <ac:picMkLst>
            <pc:docMk/>
            <pc:sldMk cId="3366975862" sldId="1409"/>
            <ac:picMk id="1026" creationId="{6531C4E3-4F00-86CA-2AB6-33EB6C123FDD}"/>
          </ac:picMkLst>
        </pc:picChg>
      </pc:sldChg>
      <pc:sldChg chg="addSp modSp modAnim">
        <pc:chgData name="Huo Benny" userId="45144f81-999f-4dd0-90f6-caa244a9d62f" providerId="ADAL" clId="{02EB1084-E2E0-C547-ACE9-C222793E7AE3}" dt="2024-11-26T01:45:50.169" v="29"/>
        <pc:sldMkLst>
          <pc:docMk/>
          <pc:sldMk cId="1942751279" sldId="1410"/>
        </pc:sldMkLst>
      </pc:sldChg>
      <pc:sldChg chg="addSp modSp modAnim">
        <pc:chgData name="Huo Benny" userId="45144f81-999f-4dd0-90f6-caa244a9d62f" providerId="ADAL" clId="{02EB1084-E2E0-C547-ACE9-C222793E7AE3}" dt="2024-11-26T01:46:50.445" v="35"/>
        <pc:sldMkLst>
          <pc:docMk/>
          <pc:sldMk cId="3098805625" sldId="1411"/>
        </pc:sldMkLst>
        <pc:picChg chg="add mod">
          <ac:chgData name="Huo Benny" userId="45144f81-999f-4dd0-90f6-caa244a9d62f" providerId="ADAL" clId="{02EB1084-E2E0-C547-ACE9-C222793E7AE3}" dt="2024-11-26T01:46:30.530" v="34" actId="1076"/>
          <ac:picMkLst>
            <pc:docMk/>
            <pc:sldMk cId="3098805625" sldId="1411"/>
            <ac:picMk id="2" creationId="{29D03AEC-7614-49E5-A0C0-5892E7FDC4EB}"/>
          </ac:picMkLst>
        </pc:picChg>
      </pc:sldChg>
      <pc:sldChg chg="addSp delSp modSp modAnim">
        <pc:chgData name="Huo Benny" userId="45144f81-999f-4dd0-90f6-caa244a9d62f" providerId="ADAL" clId="{02EB1084-E2E0-C547-ACE9-C222793E7AE3}" dt="2024-11-26T02:31:40.120" v="351" actId="207"/>
        <pc:sldMkLst>
          <pc:docMk/>
          <pc:sldMk cId="2550004559" sldId="1412"/>
        </pc:sldMkLst>
        <pc:spChg chg="add mod">
          <ac:chgData name="Huo Benny" userId="45144f81-999f-4dd0-90f6-caa244a9d62f" providerId="ADAL" clId="{02EB1084-E2E0-C547-ACE9-C222793E7AE3}" dt="2024-11-26T01:49:18.800" v="41" actId="1076"/>
          <ac:spMkLst>
            <pc:docMk/>
            <pc:sldMk cId="2550004559" sldId="1412"/>
            <ac:spMk id="3" creationId="{55CB3890-ABFE-8180-2727-2BD5F81404E7}"/>
          </ac:spMkLst>
        </pc:spChg>
        <pc:spChg chg="add mod">
          <ac:chgData name="Huo Benny" userId="45144f81-999f-4dd0-90f6-caa244a9d62f" providerId="ADAL" clId="{02EB1084-E2E0-C547-ACE9-C222793E7AE3}" dt="2024-11-26T02:31:40.120" v="351" actId="207"/>
          <ac:spMkLst>
            <pc:docMk/>
            <pc:sldMk cId="2550004559" sldId="1412"/>
            <ac:spMk id="13" creationId="{F2EDA7A6-0265-AE51-CB25-71C997DB81F1}"/>
          </ac:spMkLst>
        </pc:spChg>
        <pc:picChg chg="add mod">
          <ac:chgData name="Huo Benny" userId="45144f81-999f-4dd0-90f6-caa244a9d62f" providerId="ADAL" clId="{02EB1084-E2E0-C547-ACE9-C222793E7AE3}" dt="2024-11-26T02:08:09.481" v="91" actId="1076"/>
          <ac:picMkLst>
            <pc:docMk/>
            <pc:sldMk cId="2550004559" sldId="1412"/>
            <ac:picMk id="14" creationId="{EA60D560-44B1-7E2F-6462-99A157264737}"/>
          </ac:picMkLst>
        </pc:picChg>
        <pc:picChg chg="mod">
          <ac:chgData name="Huo Benny" userId="45144f81-999f-4dd0-90f6-caa244a9d62f" providerId="ADAL" clId="{02EB1084-E2E0-C547-ACE9-C222793E7AE3}" dt="2024-11-26T02:08:05.396" v="90" actId="1076"/>
          <ac:picMkLst>
            <pc:docMk/>
            <pc:sldMk cId="2550004559" sldId="1412"/>
            <ac:picMk id="1026" creationId="{4A3E69BD-7840-899D-2305-BE805DE5FE85}"/>
          </ac:picMkLst>
        </pc:picChg>
      </pc:sldChg>
      <pc:sldChg chg="addSp delSp modSp modAnim">
        <pc:chgData name="Huo Benny" userId="45144f81-999f-4dd0-90f6-caa244a9d62f" providerId="ADAL" clId="{02EB1084-E2E0-C547-ACE9-C222793E7AE3}" dt="2024-11-26T02:19:01.784" v="162" actId="1076"/>
        <pc:sldMkLst>
          <pc:docMk/>
          <pc:sldMk cId="3470423956" sldId="1413"/>
        </pc:sldMkLst>
        <pc:picChg chg="mod">
          <ac:chgData name="Huo Benny" userId="45144f81-999f-4dd0-90f6-caa244a9d62f" providerId="ADAL" clId="{02EB1084-E2E0-C547-ACE9-C222793E7AE3}" dt="2024-11-26T02:00:04.367" v="54" actId="14826"/>
          <ac:picMkLst>
            <pc:docMk/>
            <pc:sldMk cId="3470423956" sldId="1413"/>
            <ac:picMk id="1026" creationId="{DB3E05E9-31E1-1BCC-E706-998F9FD94D6D}"/>
          </ac:picMkLst>
        </pc:picChg>
        <pc:picChg chg="mod">
          <ac:chgData name="Huo Benny" userId="45144f81-999f-4dd0-90f6-caa244a9d62f" providerId="ADAL" clId="{02EB1084-E2E0-C547-ACE9-C222793E7AE3}" dt="2024-11-26T02:04:40.563" v="79" actId="1076"/>
          <ac:picMkLst>
            <pc:docMk/>
            <pc:sldMk cId="3470423956" sldId="1413"/>
            <ac:picMk id="4098" creationId="{9FA8C27A-C400-9970-CC15-DCC140C5E16B}"/>
          </ac:picMkLst>
        </pc:picChg>
        <pc:picChg chg="add mod">
          <ac:chgData name="Huo Benny" userId="45144f81-999f-4dd0-90f6-caa244a9d62f" providerId="ADAL" clId="{02EB1084-E2E0-C547-ACE9-C222793E7AE3}" dt="2024-11-26T02:04:40.563" v="79" actId="1076"/>
          <ac:picMkLst>
            <pc:docMk/>
            <pc:sldMk cId="3470423956" sldId="1413"/>
            <ac:picMk id="6148" creationId="{D17E3B39-0980-D258-7DF8-527B40B82DCC}"/>
          </ac:picMkLst>
        </pc:picChg>
        <pc:picChg chg="add mod">
          <ac:chgData name="Huo Benny" userId="45144f81-999f-4dd0-90f6-caa244a9d62f" providerId="ADAL" clId="{02EB1084-E2E0-C547-ACE9-C222793E7AE3}" dt="2024-11-26T02:19:01.784" v="162" actId="1076"/>
          <ac:picMkLst>
            <pc:docMk/>
            <pc:sldMk cId="3470423956" sldId="1413"/>
            <ac:picMk id="6152" creationId="{1DE105AC-A737-7044-8F4F-733E7C4547B4}"/>
          </ac:picMkLst>
        </pc:picChg>
      </pc:sldChg>
      <pc:sldChg chg="addSp delSp modSp modAnim">
        <pc:chgData name="Huo Benny" userId="45144f81-999f-4dd0-90f6-caa244a9d62f" providerId="ADAL" clId="{02EB1084-E2E0-C547-ACE9-C222793E7AE3}" dt="2024-11-26T02:29:22.921" v="349" actId="207"/>
        <pc:sldMkLst>
          <pc:docMk/>
          <pc:sldMk cId="3629512956" sldId="1414"/>
        </pc:sldMkLst>
        <pc:spChg chg="add mod">
          <ac:chgData name="Huo Benny" userId="45144f81-999f-4dd0-90f6-caa244a9d62f" providerId="ADAL" clId="{02EB1084-E2E0-C547-ACE9-C222793E7AE3}" dt="2024-11-26T02:07:25.996" v="85"/>
          <ac:spMkLst>
            <pc:docMk/>
            <pc:sldMk cId="3629512956" sldId="1414"/>
            <ac:spMk id="2" creationId="{CFC695FC-77A0-D02C-0860-3AB93CCF31F7}"/>
          </ac:spMkLst>
        </pc:spChg>
        <pc:spChg chg="add mod">
          <ac:chgData name="Huo Benny" userId="45144f81-999f-4dd0-90f6-caa244a9d62f" providerId="ADAL" clId="{02EB1084-E2E0-C547-ACE9-C222793E7AE3}" dt="2024-11-26T02:29:22.921" v="349" actId="207"/>
          <ac:spMkLst>
            <pc:docMk/>
            <pc:sldMk cId="3629512956" sldId="1414"/>
            <ac:spMk id="8" creationId="{154654E0-71F6-ECAE-0F0E-E88047DC96B4}"/>
          </ac:spMkLst>
        </pc:spChg>
        <pc:picChg chg="mod">
          <ac:chgData name="Huo Benny" userId="45144f81-999f-4dd0-90f6-caa244a9d62f" providerId="ADAL" clId="{02EB1084-E2E0-C547-ACE9-C222793E7AE3}" dt="2024-11-26T02:07:36.890" v="86" actId="1076"/>
          <ac:picMkLst>
            <pc:docMk/>
            <pc:sldMk cId="3629512956" sldId="1414"/>
            <ac:picMk id="1026" creationId="{937BD4C8-0725-1DB7-9A3C-3D4C8FE0BCCC}"/>
          </ac:picMkLst>
        </pc:picChg>
        <pc:picChg chg="mod">
          <ac:chgData name="Huo Benny" userId="45144f81-999f-4dd0-90f6-caa244a9d62f" providerId="ADAL" clId="{02EB1084-E2E0-C547-ACE9-C222793E7AE3}" dt="2024-11-26T02:07:41.157" v="87" actId="1076"/>
          <ac:picMkLst>
            <pc:docMk/>
            <pc:sldMk cId="3629512956" sldId="1414"/>
            <ac:picMk id="6148" creationId="{07E379EF-2BF0-EB14-D2C1-42E1A8D34C3F}"/>
          </ac:picMkLst>
        </pc:picChg>
      </pc:sldChg>
      <pc:sldChg chg="addSp delSp modSp add">
        <pc:chgData name="Huo Benny" userId="45144f81-999f-4dd0-90f6-caa244a9d62f" providerId="ADAL" clId="{02EB1084-E2E0-C547-ACE9-C222793E7AE3}" dt="2024-11-26T02:19:09.869" v="164"/>
        <pc:sldMkLst>
          <pc:docMk/>
          <pc:sldMk cId="117060033" sldId="1415"/>
        </pc:sldMkLst>
        <pc:picChg chg="add mod">
          <ac:chgData name="Huo Benny" userId="45144f81-999f-4dd0-90f6-caa244a9d62f" providerId="ADAL" clId="{02EB1084-E2E0-C547-ACE9-C222793E7AE3}" dt="2024-11-26T02:19:09.869" v="164"/>
          <ac:picMkLst>
            <pc:docMk/>
            <pc:sldMk cId="117060033" sldId="1415"/>
            <ac:picMk id="2" creationId="{E5BA86D0-79D3-7D42-9B94-8C4F9C040CD0}"/>
          </ac:picMkLst>
        </pc:picChg>
        <pc:picChg chg="add mod">
          <ac:chgData name="Huo Benny" userId="45144f81-999f-4dd0-90f6-caa244a9d62f" providerId="ADAL" clId="{02EB1084-E2E0-C547-ACE9-C222793E7AE3}" dt="2024-11-26T02:19:09.869" v="164"/>
          <ac:picMkLst>
            <pc:docMk/>
            <pc:sldMk cId="117060033" sldId="1415"/>
            <ac:picMk id="3" creationId="{3DB2B4F5-200D-8F5D-1212-F6C243CD6B31}"/>
          </ac:picMkLst>
        </pc:picChg>
        <pc:picChg chg="add mod">
          <ac:chgData name="Huo Benny" userId="45144f81-999f-4dd0-90f6-caa244a9d62f" providerId="ADAL" clId="{02EB1084-E2E0-C547-ACE9-C222793E7AE3}" dt="2024-11-26T02:19:09.869" v="164"/>
          <ac:picMkLst>
            <pc:docMk/>
            <pc:sldMk cId="117060033" sldId="1415"/>
            <ac:picMk id="4" creationId="{99A6CA5A-67E0-84C0-F083-139DE6379203}"/>
          </ac:picMkLst>
        </pc:picChg>
      </pc:sldChg>
      <pc:sldChg chg="addSp delSp modSp modAnim">
        <pc:chgData name="Huo Benny" userId="45144f81-999f-4dd0-90f6-caa244a9d62f" providerId="ADAL" clId="{02EB1084-E2E0-C547-ACE9-C222793E7AE3}" dt="2024-11-26T02:29:32.671" v="350" actId="207"/>
        <pc:sldMkLst>
          <pc:docMk/>
          <pc:sldMk cId="2926177562" sldId="1416"/>
        </pc:sldMkLst>
        <pc:spChg chg="add mod">
          <ac:chgData name="Huo Benny" userId="45144f81-999f-4dd0-90f6-caa244a9d62f" providerId="ADAL" clId="{02EB1084-E2E0-C547-ACE9-C222793E7AE3}" dt="2024-11-26T02:19:32.377" v="168" actId="1076"/>
          <ac:spMkLst>
            <pc:docMk/>
            <pc:sldMk cId="2926177562" sldId="1416"/>
            <ac:spMk id="2" creationId="{922FEAC2-9AB6-52A2-3847-D468CD00EC59}"/>
          </ac:spMkLst>
        </pc:spChg>
        <pc:spChg chg="add mod">
          <ac:chgData name="Huo Benny" userId="45144f81-999f-4dd0-90f6-caa244a9d62f" providerId="ADAL" clId="{02EB1084-E2E0-C547-ACE9-C222793E7AE3}" dt="2024-11-26T02:29:32.671" v="350" actId="207"/>
          <ac:spMkLst>
            <pc:docMk/>
            <pc:sldMk cId="2926177562" sldId="1416"/>
            <ac:spMk id="8" creationId="{29671EAC-ED48-6BB4-4376-B7C7AABC69EB}"/>
          </ac:spMkLst>
        </pc:spChg>
        <pc:picChg chg="mod">
          <ac:chgData name="Huo Benny" userId="45144f81-999f-4dd0-90f6-caa244a9d62f" providerId="ADAL" clId="{02EB1084-E2E0-C547-ACE9-C222793E7AE3}" dt="2024-11-26T02:19:32.377" v="168" actId="1076"/>
          <ac:picMkLst>
            <pc:docMk/>
            <pc:sldMk cId="2926177562" sldId="1416"/>
            <ac:picMk id="1026" creationId="{F2AAFBEE-B84F-E893-9408-A0718EF3BFFD}"/>
          </ac:picMkLst>
        </pc:picChg>
        <pc:picChg chg="mod">
          <ac:chgData name="Huo Benny" userId="45144f81-999f-4dd0-90f6-caa244a9d62f" providerId="ADAL" clId="{02EB1084-E2E0-C547-ACE9-C222793E7AE3}" dt="2024-11-26T02:19:32.377" v="168" actId="1076"/>
          <ac:picMkLst>
            <pc:docMk/>
            <pc:sldMk cId="2926177562" sldId="1416"/>
            <ac:picMk id="6152" creationId="{79393CF4-84EC-C6EC-22CC-4BF67B9D1C58}"/>
          </ac:picMkLst>
        </pc:picChg>
      </pc:sldChg>
      <pc:sldChg chg="addSp delSp modSp">
        <pc:chgData name="Huo Benny" userId="45144f81-999f-4dd0-90f6-caa244a9d62f" providerId="ADAL" clId="{02EB1084-E2E0-C547-ACE9-C222793E7AE3}" dt="2024-11-26T02:32:17.944" v="352" actId="207"/>
        <pc:sldMkLst>
          <pc:docMk/>
          <pc:sldMk cId="1283323806" sldId="1417"/>
        </pc:sldMkLst>
        <pc:spChg chg="mod">
          <ac:chgData name="Huo Benny" userId="45144f81-999f-4dd0-90f6-caa244a9d62f" providerId="ADAL" clId="{02EB1084-E2E0-C547-ACE9-C222793E7AE3}" dt="2024-11-26T02:24:11.977" v="232" actId="1076"/>
          <ac:spMkLst>
            <pc:docMk/>
            <pc:sldMk cId="1283323806" sldId="1417"/>
            <ac:spMk id="2" creationId="{03A0A9F3-333C-C63E-8F68-06E72A82C360}"/>
          </ac:spMkLst>
        </pc:spChg>
        <pc:spChg chg="mod">
          <ac:chgData name="Huo Benny" userId="45144f81-999f-4dd0-90f6-caa244a9d62f" providerId="ADAL" clId="{02EB1084-E2E0-C547-ACE9-C222793E7AE3}" dt="2024-11-26T02:32:17.944" v="352" actId="207"/>
          <ac:spMkLst>
            <pc:docMk/>
            <pc:sldMk cId="1283323806" sldId="1417"/>
            <ac:spMk id="8" creationId="{BEEF5E5B-9939-C40D-C164-0A50E000C624}"/>
          </ac:spMkLst>
        </pc:spChg>
        <pc:picChg chg="mod">
          <ac:chgData name="Huo Benny" userId="45144f81-999f-4dd0-90f6-caa244a9d62f" providerId="ADAL" clId="{02EB1084-E2E0-C547-ACE9-C222793E7AE3}" dt="2024-11-26T02:24:11.977" v="232" actId="1076"/>
          <ac:picMkLst>
            <pc:docMk/>
            <pc:sldMk cId="1283323806" sldId="1417"/>
            <ac:picMk id="1026" creationId="{59CE436B-F894-661F-0EFF-791647FD8FA1}"/>
          </ac:picMkLst>
        </pc:picChg>
        <pc:picChg chg="add del mod">
          <ac:chgData name="Huo Benny" userId="45144f81-999f-4dd0-90f6-caa244a9d62f" providerId="ADAL" clId="{02EB1084-E2E0-C547-ACE9-C222793E7AE3}" dt="2024-11-26T02:24:12.607" v="233" actId="478"/>
          <ac:picMkLst>
            <pc:docMk/>
            <pc:sldMk cId="1283323806" sldId="1417"/>
            <ac:picMk id="6152" creationId="{ABDA6EA1-EE5C-E997-188F-7615DA35A12E}"/>
          </ac:picMkLst>
        </pc:picChg>
      </pc:sldChg>
      <pc:sldChg chg="addSp delSp modSp modAnim">
        <pc:chgData name="Huo Benny" userId="45144f81-999f-4dd0-90f6-caa244a9d62f" providerId="ADAL" clId="{02EB1084-E2E0-C547-ACE9-C222793E7AE3}" dt="2024-11-26T02:26:16.226" v="327"/>
        <pc:sldMkLst>
          <pc:docMk/>
          <pc:sldMk cId="3370174777" sldId="1418"/>
        </pc:sldMkLst>
        <pc:spChg chg="mod">
          <ac:chgData name="Huo Benny" userId="45144f81-999f-4dd0-90f6-caa244a9d62f" providerId="ADAL" clId="{02EB1084-E2E0-C547-ACE9-C222793E7AE3}" dt="2024-11-26T02:24:23.412" v="235" actId="1076"/>
          <ac:spMkLst>
            <pc:docMk/>
            <pc:sldMk cId="3370174777" sldId="1418"/>
            <ac:spMk id="2" creationId="{CB89096B-004B-BBF0-6854-D5A7661EAD5B}"/>
          </ac:spMkLst>
        </pc:spChg>
        <pc:picChg chg="mod">
          <ac:chgData name="Huo Benny" userId="45144f81-999f-4dd0-90f6-caa244a9d62f" providerId="ADAL" clId="{02EB1084-E2E0-C547-ACE9-C222793E7AE3}" dt="2024-11-26T02:24:23.412" v="235" actId="1076"/>
          <ac:picMkLst>
            <pc:docMk/>
            <pc:sldMk cId="3370174777" sldId="1418"/>
            <ac:picMk id="1026" creationId="{8F9B55A3-6EF9-DC69-1865-9E6F29FA4BD9}"/>
          </ac:picMkLst>
        </pc:picChg>
        <pc:picChg chg="add mod">
          <ac:chgData name="Huo Benny" userId="45144f81-999f-4dd0-90f6-caa244a9d62f" providerId="ADAL" clId="{02EB1084-E2E0-C547-ACE9-C222793E7AE3}" dt="2024-11-26T02:26:16.226" v="327"/>
          <ac:picMkLst>
            <pc:docMk/>
            <pc:sldMk cId="3370174777" sldId="1418"/>
            <ac:picMk id="10242" creationId="{750CFADC-ECA9-BD12-8466-D2FD9ABDD753}"/>
          </ac:picMkLst>
        </pc:picChg>
      </pc:sldChg>
      <pc:sldChg chg="delSp modSp modAnim">
        <pc:chgData name="Huo Benny" userId="45144f81-999f-4dd0-90f6-caa244a9d62f" providerId="ADAL" clId="{02EB1084-E2E0-C547-ACE9-C222793E7AE3}" dt="2024-11-26T02:27:22.391" v="329" actId="1076"/>
        <pc:sldMkLst>
          <pc:docMk/>
          <pc:sldMk cId="3897745132" sldId="1419"/>
        </pc:sldMkLst>
        <pc:picChg chg="mod">
          <ac:chgData name="Huo Benny" userId="45144f81-999f-4dd0-90f6-caa244a9d62f" providerId="ADAL" clId="{02EB1084-E2E0-C547-ACE9-C222793E7AE3}" dt="2024-11-26T02:27:22.391" v="329" actId="1076"/>
          <ac:picMkLst>
            <pc:docMk/>
            <pc:sldMk cId="3897745132" sldId="1419"/>
            <ac:picMk id="1026" creationId="{6B165145-9D71-FCB6-ABEF-5362596D0D12}"/>
          </ac:picMkLst>
        </pc:picChg>
      </pc:sldChg>
      <pc:sldChg chg="modSp">
        <pc:chgData name="Huo Benny" userId="45144f81-999f-4dd0-90f6-caa244a9d62f" providerId="ADAL" clId="{02EB1084-E2E0-C547-ACE9-C222793E7AE3}" dt="2024-11-26T02:28:17.610" v="347" actId="1037"/>
        <pc:sldMkLst>
          <pc:docMk/>
          <pc:sldMk cId="638474832" sldId="1420"/>
        </pc:sldMkLst>
        <pc:spChg chg="mod">
          <ac:chgData name="Huo Benny" userId="45144f81-999f-4dd0-90f6-caa244a9d62f" providerId="ADAL" clId="{02EB1084-E2E0-C547-ACE9-C222793E7AE3}" dt="2024-11-26T02:28:05.917" v="333" actId="1076"/>
          <ac:spMkLst>
            <pc:docMk/>
            <pc:sldMk cId="638474832" sldId="1420"/>
            <ac:spMk id="2" creationId="{1A34AA03-0A14-2A86-D847-A537438EAB1F}"/>
          </ac:spMkLst>
        </pc:spChg>
        <pc:picChg chg="mod">
          <ac:chgData name="Huo Benny" userId="45144f81-999f-4dd0-90f6-caa244a9d62f" providerId="ADAL" clId="{02EB1084-E2E0-C547-ACE9-C222793E7AE3}" dt="2024-11-26T02:28:17.610" v="347" actId="1037"/>
          <ac:picMkLst>
            <pc:docMk/>
            <pc:sldMk cId="638474832" sldId="1420"/>
            <ac:picMk id="1026" creationId="{9C885BC1-C017-4849-499C-D62BF0C627BE}"/>
          </ac:picMkLst>
        </pc:picChg>
      </pc:sldChg>
      <pc:sldChg chg="addSp modSp">
        <pc:chgData name="Huo Benny" userId="45144f81-999f-4dd0-90f6-caa244a9d62f" providerId="ADAL" clId="{02EB1084-E2E0-C547-ACE9-C222793E7AE3}" dt="2024-11-26T02:36:19.534" v="363" actId="1076"/>
        <pc:sldMkLst>
          <pc:docMk/>
          <pc:sldMk cId="787271649" sldId="1421"/>
        </pc:sldMkLst>
        <pc:spChg chg="mod">
          <ac:chgData name="Huo Benny" userId="45144f81-999f-4dd0-90f6-caa244a9d62f" providerId="ADAL" clId="{02EB1084-E2E0-C547-ACE9-C222793E7AE3}" dt="2024-11-26T02:36:19.534" v="363" actId="1076"/>
          <ac:spMkLst>
            <pc:docMk/>
            <pc:sldMk cId="787271649" sldId="1421"/>
            <ac:spMk id="2" creationId="{7CD6C7AD-B2BE-3407-08C2-CA4933D25346}"/>
          </ac:spMkLst>
        </pc:spChg>
        <pc:picChg chg="add mod">
          <ac:chgData name="Huo Benny" userId="45144f81-999f-4dd0-90f6-caa244a9d62f" providerId="ADAL" clId="{02EB1084-E2E0-C547-ACE9-C222793E7AE3}" dt="2024-11-26T02:35:49.022" v="354"/>
          <ac:picMkLst>
            <pc:docMk/>
            <pc:sldMk cId="787271649" sldId="1421"/>
            <ac:picMk id="3" creationId="{530A9BC1-A404-A31D-3C8B-C8AD4F684307}"/>
          </ac:picMkLst>
        </pc:picChg>
        <pc:picChg chg="mod">
          <ac:chgData name="Huo Benny" userId="45144f81-999f-4dd0-90f6-caa244a9d62f" providerId="ADAL" clId="{02EB1084-E2E0-C547-ACE9-C222793E7AE3}" dt="2024-11-26T02:36:19.534" v="363" actId="1076"/>
          <ac:picMkLst>
            <pc:docMk/>
            <pc:sldMk cId="787271649" sldId="1421"/>
            <ac:picMk id="1026" creationId="{935F2AA3-7804-361C-209C-15BD2E92E939}"/>
          </ac:picMkLst>
        </pc:picChg>
      </pc:sldChg>
      <pc:sldChg chg="addSp modSp mod ord modClrScheme chgLayout">
        <pc:chgData name="Huo Benny" userId="45144f81-999f-4dd0-90f6-caa244a9d62f" providerId="ADAL" clId="{02EB1084-E2E0-C547-ACE9-C222793E7AE3}" dt="2024-11-27T01:51:40.553" v="550" actId="20578"/>
        <pc:sldMkLst>
          <pc:docMk/>
          <pc:sldMk cId="1346823242" sldId="1424"/>
        </pc:sldMkLst>
        <pc:spChg chg="add mod ord">
          <ac:chgData name="Huo Benny" userId="45144f81-999f-4dd0-90f6-caa244a9d62f" providerId="ADAL" clId="{02EB1084-E2E0-C547-ACE9-C222793E7AE3}" dt="2024-11-27T01:43:00.223" v="380" actId="20577"/>
          <ac:spMkLst>
            <pc:docMk/>
            <pc:sldMk cId="1346823242" sldId="1424"/>
            <ac:spMk id="2" creationId="{5322913B-AE31-1443-D3FA-5E166610F209}"/>
          </ac:spMkLst>
        </pc:spChg>
      </pc:sldChg>
      <pc:sldChg chg="addSp modSp mod modClrScheme chgLayout">
        <pc:chgData name="Huo Benny" userId="45144f81-999f-4dd0-90f6-caa244a9d62f" providerId="ADAL" clId="{02EB1084-E2E0-C547-ACE9-C222793E7AE3}" dt="2024-11-27T01:46:59.282" v="388" actId="20577"/>
        <pc:sldMkLst>
          <pc:docMk/>
          <pc:sldMk cId="3698938361" sldId="1425"/>
        </pc:sldMkLst>
        <pc:spChg chg="add mod ord">
          <ac:chgData name="Huo Benny" userId="45144f81-999f-4dd0-90f6-caa244a9d62f" providerId="ADAL" clId="{02EB1084-E2E0-C547-ACE9-C222793E7AE3}" dt="2024-11-27T01:46:59.282" v="388" actId="20577"/>
          <ac:spMkLst>
            <pc:docMk/>
            <pc:sldMk cId="3698938361" sldId="1425"/>
            <ac:spMk id="12" creationId="{D7747304-DBD7-49E2-ECAD-74A9B5F6BEBD}"/>
          </ac:spMkLst>
        </pc:spChg>
      </pc:sldChg>
      <pc:sldChg chg="new">
        <pc:chgData name="Huo Benny" userId="45144f81-999f-4dd0-90f6-caa244a9d62f" providerId="ADAL" clId="{02EB1084-E2E0-C547-ACE9-C222793E7AE3}" dt="2024-11-27T01:30:07.618" v="364" actId="680"/>
        <pc:sldMkLst>
          <pc:docMk/>
          <pc:sldMk cId="1857668400" sldId="1426"/>
        </pc:sldMkLst>
      </pc:sldChg>
      <pc:sldChg chg="addSp delSp modSp add mod">
        <pc:chgData name="Huo Benny" userId="45144f81-999f-4dd0-90f6-caa244a9d62f" providerId="ADAL" clId="{02EB1084-E2E0-C547-ACE9-C222793E7AE3}" dt="2024-11-27T01:55:04.850" v="630"/>
        <pc:sldMkLst>
          <pc:docMk/>
          <pc:sldMk cId="1016678491" sldId="1427"/>
        </pc:sldMkLst>
        <pc:spChg chg="mod">
          <ac:chgData name="Huo Benny" userId="45144f81-999f-4dd0-90f6-caa244a9d62f" providerId="ADAL" clId="{02EB1084-E2E0-C547-ACE9-C222793E7AE3}" dt="2024-11-27T01:47:19.323" v="398" actId="20577"/>
          <ac:spMkLst>
            <pc:docMk/>
            <pc:sldMk cId="1016678491" sldId="1427"/>
            <ac:spMk id="2" creationId="{24CB7504-084E-190C-4935-25DA54B4C2D4}"/>
          </ac:spMkLst>
        </pc:spChg>
        <pc:spChg chg="add mod">
          <ac:chgData name="Huo Benny" userId="45144f81-999f-4dd0-90f6-caa244a9d62f" providerId="ADAL" clId="{02EB1084-E2E0-C547-ACE9-C222793E7AE3}" dt="2024-11-27T01:49:03.014" v="470" actId="1076"/>
          <ac:spMkLst>
            <pc:docMk/>
            <pc:sldMk cId="1016678491" sldId="1427"/>
            <ac:spMk id="10" creationId="{EE679A24-D56A-A826-39D6-AAA292C81ABC}"/>
          </ac:spMkLst>
        </pc:spChg>
        <pc:spChg chg="add mod">
          <ac:chgData name="Huo Benny" userId="45144f81-999f-4dd0-90f6-caa244a9d62f" providerId="ADAL" clId="{02EB1084-E2E0-C547-ACE9-C222793E7AE3}" dt="2024-11-27T01:50:36.035" v="506" actId="14100"/>
          <ac:spMkLst>
            <pc:docMk/>
            <pc:sldMk cId="1016678491" sldId="1427"/>
            <ac:spMk id="11" creationId="{55FFC648-B354-AABD-12D5-EB102A41F6C7}"/>
          </ac:spMkLst>
        </pc:spChg>
        <pc:spChg chg="add mod">
          <ac:chgData name="Huo Benny" userId="45144f81-999f-4dd0-90f6-caa244a9d62f" providerId="ADAL" clId="{02EB1084-E2E0-C547-ACE9-C222793E7AE3}" dt="2024-11-27T01:50:54.615" v="510" actId="207"/>
          <ac:spMkLst>
            <pc:docMk/>
            <pc:sldMk cId="1016678491" sldId="1427"/>
            <ac:spMk id="13" creationId="{C45F1248-FFD0-B204-5BED-60122315D677}"/>
          </ac:spMkLst>
        </pc:spChg>
      </pc:sldChg>
      <pc:sldChg chg="new del">
        <pc:chgData name="Huo Benny" userId="45144f81-999f-4dd0-90f6-caa244a9d62f" providerId="ADAL" clId="{02EB1084-E2E0-C547-ACE9-C222793E7AE3}" dt="2024-11-27T01:47:08.599" v="390" actId="680"/>
        <pc:sldMkLst>
          <pc:docMk/>
          <pc:sldMk cId="1883960002" sldId="1427"/>
        </pc:sldMkLst>
      </pc:sldChg>
      <pc:sldChg chg="addSp delSp modSp new mod ord modClrScheme chgLayout">
        <pc:chgData name="Huo Benny" userId="45144f81-999f-4dd0-90f6-caa244a9d62f" providerId="ADAL" clId="{02EB1084-E2E0-C547-ACE9-C222793E7AE3}" dt="2024-11-27T01:51:43.634" v="551" actId="20578"/>
        <pc:sldMkLst>
          <pc:docMk/>
          <pc:sldMk cId="4124474923" sldId="1428"/>
        </pc:sldMkLst>
        <pc:spChg chg="add mod ord">
          <ac:chgData name="Huo Benny" userId="45144f81-999f-4dd0-90f6-caa244a9d62f" providerId="ADAL" clId="{02EB1084-E2E0-C547-ACE9-C222793E7AE3}" dt="2024-11-27T01:51:34.126" v="549" actId="20577"/>
          <ac:spMkLst>
            <pc:docMk/>
            <pc:sldMk cId="4124474923" sldId="1428"/>
            <ac:spMk id="3" creationId="{9EF905BF-BFA0-D257-EAA4-DDF4A9FF4CA4}"/>
          </ac:spMkLst>
        </pc:spChg>
      </pc:sldChg>
      <pc:sldChg chg="modSp add mod">
        <pc:chgData name="Huo Benny" userId="45144f81-999f-4dd0-90f6-caa244a9d62f" providerId="ADAL" clId="{02EB1084-E2E0-C547-ACE9-C222793E7AE3}" dt="2024-11-27T01:51:54.938" v="560" actId="20577"/>
        <pc:sldMkLst>
          <pc:docMk/>
          <pc:sldMk cId="3461655667" sldId="1429"/>
        </pc:sldMkLst>
        <pc:spChg chg="mod">
          <ac:chgData name="Huo Benny" userId="45144f81-999f-4dd0-90f6-caa244a9d62f" providerId="ADAL" clId="{02EB1084-E2E0-C547-ACE9-C222793E7AE3}" dt="2024-11-27T01:51:54.938" v="560" actId="20577"/>
          <ac:spMkLst>
            <pc:docMk/>
            <pc:sldMk cId="3461655667" sldId="1429"/>
            <ac:spMk id="3" creationId="{05327B9D-90F2-81C4-150C-9E2A781862DE}"/>
          </ac:spMkLst>
        </pc:spChg>
      </pc:sldChg>
      <pc:sldChg chg="addSp modSp add mod">
        <pc:chgData name="Huo Benny" userId="45144f81-999f-4dd0-90f6-caa244a9d62f" providerId="ADAL" clId="{02EB1084-E2E0-C547-ACE9-C222793E7AE3}" dt="2024-11-27T01:54:37.038" v="626" actId="20577"/>
        <pc:sldMkLst>
          <pc:docMk/>
          <pc:sldMk cId="2477117179" sldId="1430"/>
        </pc:sldMkLst>
        <pc:spChg chg="mod">
          <ac:chgData name="Huo Benny" userId="45144f81-999f-4dd0-90f6-caa244a9d62f" providerId="ADAL" clId="{02EB1084-E2E0-C547-ACE9-C222793E7AE3}" dt="2024-11-27T01:54:37.038" v="626" actId="20577"/>
          <ac:spMkLst>
            <pc:docMk/>
            <pc:sldMk cId="2477117179" sldId="1430"/>
            <ac:spMk id="2" creationId="{0C4D6A66-409E-4DC3-896C-F62FB2A21BC0}"/>
          </ac:spMkLst>
        </pc:spChg>
        <pc:spChg chg="add mod">
          <ac:chgData name="Huo Benny" userId="45144f81-999f-4dd0-90f6-caa244a9d62f" providerId="ADAL" clId="{02EB1084-E2E0-C547-ACE9-C222793E7AE3}" dt="2024-11-27T01:52:56.485" v="580" actId="1076"/>
          <ac:spMkLst>
            <pc:docMk/>
            <pc:sldMk cId="2477117179" sldId="1430"/>
            <ac:spMk id="4" creationId="{947AC047-2DD2-026C-9D9E-473A0BB792A8}"/>
          </ac:spMkLst>
        </pc:spChg>
        <pc:spChg chg="mod">
          <ac:chgData name="Huo Benny" userId="45144f81-999f-4dd0-90f6-caa244a9d62f" providerId="ADAL" clId="{02EB1084-E2E0-C547-ACE9-C222793E7AE3}" dt="2024-11-27T01:53:51.731" v="614" actId="1076"/>
          <ac:spMkLst>
            <pc:docMk/>
            <pc:sldMk cId="2477117179" sldId="1430"/>
            <ac:spMk id="7" creationId="{DCDBE222-ED3E-E89E-1F6E-F066D0447BE9}"/>
          </ac:spMkLst>
        </pc:spChg>
        <pc:spChg chg="add mod">
          <ac:chgData name="Huo Benny" userId="45144f81-999f-4dd0-90f6-caa244a9d62f" providerId="ADAL" clId="{02EB1084-E2E0-C547-ACE9-C222793E7AE3}" dt="2024-11-27T01:53:59.200" v="618" actId="1076"/>
          <ac:spMkLst>
            <pc:docMk/>
            <pc:sldMk cId="2477117179" sldId="1430"/>
            <ac:spMk id="8" creationId="{27616A42-10A0-771B-7367-04D88BD5EED4}"/>
          </ac:spMkLst>
        </pc:spChg>
        <pc:spChg chg="mod">
          <ac:chgData name="Huo Benny" userId="45144f81-999f-4dd0-90f6-caa244a9d62f" providerId="ADAL" clId="{02EB1084-E2E0-C547-ACE9-C222793E7AE3}" dt="2024-11-27T01:52:32.156" v="571" actId="6549"/>
          <ac:spMkLst>
            <pc:docMk/>
            <pc:sldMk cId="2477117179" sldId="1430"/>
            <ac:spMk id="10" creationId="{B19C63AD-DAE7-280C-671D-7DED6E42C1FF}"/>
          </ac:spMkLst>
        </pc:spChg>
        <pc:spChg chg="mod">
          <ac:chgData name="Huo Benny" userId="45144f81-999f-4dd0-90f6-caa244a9d62f" providerId="ADAL" clId="{02EB1084-E2E0-C547-ACE9-C222793E7AE3}" dt="2024-11-27T01:52:43.028" v="577" actId="20577"/>
          <ac:spMkLst>
            <pc:docMk/>
            <pc:sldMk cId="2477117179" sldId="1430"/>
            <ac:spMk id="11" creationId="{97C5BF89-E226-59AE-389B-B6227C371B34}"/>
          </ac:spMkLst>
        </pc:spChg>
      </pc:sldChg>
      <pc:sldChg chg="delSp modSp add mod">
        <pc:chgData name="Huo Benny" userId="45144f81-999f-4dd0-90f6-caa244a9d62f" providerId="ADAL" clId="{02EB1084-E2E0-C547-ACE9-C222793E7AE3}" dt="2024-11-27T01:57:03.400" v="657" actId="20577"/>
        <pc:sldMkLst>
          <pc:docMk/>
          <pc:sldMk cId="1707302128" sldId="1431"/>
        </pc:sldMkLst>
        <pc:spChg chg="mod">
          <ac:chgData name="Huo Benny" userId="45144f81-999f-4dd0-90f6-caa244a9d62f" providerId="ADAL" clId="{02EB1084-E2E0-C547-ACE9-C222793E7AE3}" dt="2024-11-27T01:55:19.172" v="638" actId="20577"/>
          <ac:spMkLst>
            <pc:docMk/>
            <pc:sldMk cId="1707302128" sldId="1431"/>
            <ac:spMk id="2" creationId="{813E23C5-131A-6D2F-2D73-404311164899}"/>
          </ac:spMkLst>
        </pc:spChg>
        <pc:spChg chg="mod">
          <ac:chgData name="Huo Benny" userId="45144f81-999f-4dd0-90f6-caa244a9d62f" providerId="ADAL" clId="{02EB1084-E2E0-C547-ACE9-C222793E7AE3}" dt="2024-11-27T01:55:28.527" v="647" actId="20577"/>
          <ac:spMkLst>
            <pc:docMk/>
            <pc:sldMk cId="1707302128" sldId="1431"/>
            <ac:spMk id="11" creationId="{97D5FE0D-9AA5-1E59-D8BD-FC0A3340F083}"/>
          </ac:spMkLst>
        </pc:spChg>
      </pc:sldChg>
      <pc:sldChg chg="add">
        <pc:chgData name="Huo Benny" userId="45144f81-999f-4dd0-90f6-caa244a9d62f" providerId="ADAL" clId="{02EB1084-E2E0-C547-ACE9-C222793E7AE3}" dt="2024-11-27T02:02:10.198" v="658" actId="2890"/>
        <pc:sldMkLst>
          <pc:docMk/>
          <pc:sldMk cId="142344355" sldId="1432"/>
        </pc:sldMkLst>
      </pc:sldChg>
      <pc:sldChg chg="addSp modSp mod modClrScheme chgLayout">
        <pc:chgData name="Huo Benny" userId="45144f81-999f-4dd0-90f6-caa244a9d62f" providerId="ADAL" clId="{02EB1084-E2E0-C547-ACE9-C222793E7AE3}" dt="2024-12-03T02:10:02.254" v="694" actId="20577"/>
        <pc:sldMkLst>
          <pc:docMk/>
          <pc:sldMk cId="3885622200" sldId="1453"/>
        </pc:sldMkLst>
        <pc:spChg chg="add mod">
          <ac:chgData name="Huo Benny" userId="45144f81-999f-4dd0-90f6-caa244a9d62f" providerId="ADAL" clId="{02EB1084-E2E0-C547-ACE9-C222793E7AE3}" dt="2024-12-03T02:10:02.254" v="694" actId="20577"/>
          <ac:spMkLst>
            <pc:docMk/>
            <pc:sldMk cId="3885622200" sldId="1453"/>
            <ac:spMk id="2" creationId="{95835F3D-AD00-D824-EE77-FDEF7A02BC1E}"/>
          </ac:spMkLst>
        </pc:spChg>
      </pc:sldChg>
      <pc:sldChg chg="modSp new mod">
        <pc:chgData name="Huo Benny" userId="45144f81-999f-4dd0-90f6-caa244a9d62f" providerId="ADAL" clId="{02EB1084-E2E0-C547-ACE9-C222793E7AE3}" dt="2024-12-03T02:13:48.086" v="902" actId="20577"/>
        <pc:sldMkLst>
          <pc:docMk/>
          <pc:sldMk cId="2953038433" sldId="1472"/>
        </pc:sldMkLst>
        <pc:spChg chg="mod">
          <ac:chgData name="Huo Benny" userId="45144f81-999f-4dd0-90f6-caa244a9d62f" providerId="ADAL" clId="{02EB1084-E2E0-C547-ACE9-C222793E7AE3}" dt="2024-12-03T02:13:48.086" v="902" actId="20577"/>
          <ac:spMkLst>
            <pc:docMk/>
            <pc:sldMk cId="2953038433" sldId="1472"/>
            <ac:spMk id="2" creationId="{BBD96BA1-08A0-6C04-154A-D44F54C2E89C}"/>
          </ac:spMkLst>
        </pc:spChg>
      </pc:sldChg>
      <pc:sldChg chg="modSp add mod">
        <pc:chgData name="Huo Benny" userId="45144f81-999f-4dd0-90f6-caa244a9d62f" providerId="ADAL" clId="{02EB1084-E2E0-C547-ACE9-C222793E7AE3}" dt="2024-12-03T02:10:47.621" v="748" actId="20577"/>
        <pc:sldMkLst>
          <pc:docMk/>
          <pc:sldMk cId="4071426880" sldId="1473"/>
        </pc:sldMkLst>
        <pc:spChg chg="mod">
          <ac:chgData name="Huo Benny" userId="45144f81-999f-4dd0-90f6-caa244a9d62f" providerId="ADAL" clId="{02EB1084-E2E0-C547-ACE9-C222793E7AE3}" dt="2024-12-03T02:10:47.621" v="748" actId="20577"/>
          <ac:spMkLst>
            <pc:docMk/>
            <pc:sldMk cId="4071426880" sldId="1473"/>
            <ac:spMk id="97" creationId="{C58F555E-9701-5E68-43D3-5EAE9CB50516}"/>
          </ac:spMkLst>
        </pc:spChg>
      </pc:sldChg>
      <pc:sldChg chg="modSp add mod">
        <pc:chgData name="Huo Benny" userId="45144f81-999f-4dd0-90f6-caa244a9d62f" providerId="ADAL" clId="{02EB1084-E2E0-C547-ACE9-C222793E7AE3}" dt="2024-12-03T02:11:06.290" v="781" actId="20577"/>
        <pc:sldMkLst>
          <pc:docMk/>
          <pc:sldMk cId="3895204719" sldId="1474"/>
        </pc:sldMkLst>
        <pc:spChg chg="mod">
          <ac:chgData name="Huo Benny" userId="45144f81-999f-4dd0-90f6-caa244a9d62f" providerId="ADAL" clId="{02EB1084-E2E0-C547-ACE9-C222793E7AE3}" dt="2024-12-03T02:11:06.290" v="781" actId="20577"/>
          <ac:spMkLst>
            <pc:docMk/>
            <pc:sldMk cId="3895204719" sldId="1474"/>
            <ac:spMk id="2" creationId="{DD04BBD5-74B0-52BF-1033-AED9DA18655F}"/>
          </ac:spMkLst>
        </pc:spChg>
      </pc:sldChg>
      <pc:sldChg chg="modSp add mod">
        <pc:chgData name="Huo Benny" userId="45144f81-999f-4dd0-90f6-caa244a9d62f" providerId="ADAL" clId="{02EB1084-E2E0-C547-ACE9-C222793E7AE3}" dt="2024-12-03T02:12:39.056" v="879" actId="404"/>
        <pc:sldMkLst>
          <pc:docMk/>
          <pc:sldMk cId="4130811469" sldId="1475"/>
        </pc:sldMkLst>
        <pc:spChg chg="mod">
          <ac:chgData name="Huo Benny" userId="45144f81-999f-4dd0-90f6-caa244a9d62f" providerId="ADAL" clId="{02EB1084-E2E0-C547-ACE9-C222793E7AE3}" dt="2024-12-03T02:12:39.056" v="879" actId="404"/>
          <ac:spMkLst>
            <pc:docMk/>
            <pc:sldMk cId="4130811469" sldId="1475"/>
            <ac:spMk id="97" creationId="{D84554B7-5831-BCBF-A3F2-6FDA50420D61}"/>
          </ac:spMkLst>
        </pc:spChg>
      </pc:sldChg>
      <pc:sldChg chg="modSp add mod">
        <pc:chgData name="Huo Benny" userId="45144f81-999f-4dd0-90f6-caa244a9d62f" providerId="ADAL" clId="{02EB1084-E2E0-C547-ACE9-C222793E7AE3}" dt="2024-12-03T02:12:07.759" v="860" actId="404"/>
        <pc:sldMkLst>
          <pc:docMk/>
          <pc:sldMk cId="2215397737" sldId="1476"/>
        </pc:sldMkLst>
        <pc:spChg chg="mod">
          <ac:chgData name="Huo Benny" userId="45144f81-999f-4dd0-90f6-caa244a9d62f" providerId="ADAL" clId="{02EB1084-E2E0-C547-ACE9-C222793E7AE3}" dt="2024-12-03T02:12:07.759" v="860" actId="404"/>
          <ac:spMkLst>
            <pc:docMk/>
            <pc:sldMk cId="2215397737" sldId="1476"/>
            <ac:spMk id="97" creationId="{7F22148F-98D2-05E1-942C-78D7B7750540}"/>
          </ac:spMkLst>
        </pc:spChg>
      </pc:sldChg>
      <pc:sldChg chg="addSp modSp add mod">
        <pc:chgData name="Huo Benny" userId="45144f81-999f-4dd0-90f6-caa244a9d62f" providerId="ADAL" clId="{02EB1084-E2E0-C547-ACE9-C222793E7AE3}" dt="2024-12-03T02:19:11.427" v="967" actId="14826"/>
        <pc:sldMkLst>
          <pc:docMk/>
          <pc:sldMk cId="113865402" sldId="1477"/>
        </pc:sldMkLst>
        <pc:spChg chg="mod">
          <ac:chgData name="Huo Benny" userId="45144f81-999f-4dd0-90f6-caa244a9d62f" providerId="ADAL" clId="{02EB1084-E2E0-C547-ACE9-C222793E7AE3}" dt="2024-12-03T02:16:29.211" v="948" actId="14100"/>
          <ac:spMkLst>
            <pc:docMk/>
            <pc:sldMk cId="113865402" sldId="1477"/>
            <ac:spMk id="97" creationId="{3BCC0CED-65DC-89BF-2485-16389246CFD6}"/>
          </ac:spMkLst>
        </pc:spChg>
        <pc:picChg chg="add mod">
          <ac:chgData name="Huo Benny" userId="45144f81-999f-4dd0-90f6-caa244a9d62f" providerId="ADAL" clId="{02EB1084-E2E0-C547-ACE9-C222793E7AE3}" dt="2024-12-03T02:18:50.379" v="966" actId="14826"/>
          <ac:picMkLst>
            <pc:docMk/>
            <pc:sldMk cId="113865402" sldId="1477"/>
            <ac:picMk id="2" creationId="{BAA86248-79D4-D085-F2B7-2598387EFE9C}"/>
          </ac:picMkLst>
        </pc:picChg>
        <pc:picChg chg="add mod">
          <ac:chgData name="Huo Benny" userId="45144f81-999f-4dd0-90f6-caa244a9d62f" providerId="ADAL" clId="{02EB1084-E2E0-C547-ACE9-C222793E7AE3}" dt="2024-12-03T02:19:11.427" v="967" actId="14826"/>
          <ac:picMkLst>
            <pc:docMk/>
            <pc:sldMk cId="113865402" sldId="1477"/>
            <ac:picMk id="3" creationId="{A8255386-4C8A-6AD3-1A19-AE7CFA48ADBD}"/>
          </ac:picMkLst>
        </pc:picChg>
        <pc:picChg chg="add mod">
          <ac:chgData name="Huo Benny" userId="45144f81-999f-4dd0-90f6-caa244a9d62f" providerId="ADAL" clId="{02EB1084-E2E0-C547-ACE9-C222793E7AE3}" dt="2024-12-03T02:17:54.181" v="953" actId="1076"/>
          <ac:picMkLst>
            <pc:docMk/>
            <pc:sldMk cId="113865402" sldId="1477"/>
            <ac:picMk id="1026" creationId="{9D455B07-66AD-3A9E-B6F5-59014E658124}"/>
          </ac:picMkLst>
        </pc:picChg>
      </pc:sldChg>
      <pc:sldChg chg="addSp delSp modSp add mod">
        <pc:chgData name="Huo Benny" userId="45144f81-999f-4dd0-90f6-caa244a9d62f" providerId="ADAL" clId="{02EB1084-E2E0-C547-ACE9-C222793E7AE3}" dt="2024-12-03T02:20:34.588" v="972" actId="1076"/>
        <pc:sldMkLst>
          <pc:docMk/>
          <pc:sldMk cId="1164263300" sldId="1478"/>
        </pc:sldMkLst>
        <pc:spChg chg="add del mod">
          <ac:chgData name="Huo Benny" userId="45144f81-999f-4dd0-90f6-caa244a9d62f" providerId="ADAL" clId="{02EB1084-E2E0-C547-ACE9-C222793E7AE3}" dt="2024-12-03T02:20:29.955" v="970" actId="478"/>
          <ac:spMkLst>
            <pc:docMk/>
            <pc:sldMk cId="1164263300" sldId="1478"/>
            <ac:spMk id="4" creationId="{71B717E5-14E3-583E-98C0-84BE527A9540}"/>
          </ac:spMkLst>
        </pc:spChg>
        <pc:spChg chg="del">
          <ac:chgData name="Huo Benny" userId="45144f81-999f-4dd0-90f6-caa244a9d62f" providerId="ADAL" clId="{02EB1084-E2E0-C547-ACE9-C222793E7AE3}" dt="2024-12-03T02:20:25.319" v="969" actId="478"/>
          <ac:spMkLst>
            <pc:docMk/>
            <pc:sldMk cId="1164263300" sldId="1478"/>
            <ac:spMk id="97" creationId="{BB0A791C-D1A9-BAF6-327E-7FB7646D132E}"/>
          </ac:spMkLst>
        </pc:spChg>
        <pc:picChg chg="del">
          <ac:chgData name="Huo Benny" userId="45144f81-999f-4dd0-90f6-caa244a9d62f" providerId="ADAL" clId="{02EB1084-E2E0-C547-ACE9-C222793E7AE3}" dt="2024-12-03T02:20:25.319" v="969" actId="478"/>
          <ac:picMkLst>
            <pc:docMk/>
            <pc:sldMk cId="1164263300" sldId="1478"/>
            <ac:picMk id="2" creationId="{FBA2F8AA-8D14-3FE8-72F2-5E19DFD55D88}"/>
          </ac:picMkLst>
        </pc:picChg>
        <pc:picChg chg="del">
          <ac:chgData name="Huo Benny" userId="45144f81-999f-4dd0-90f6-caa244a9d62f" providerId="ADAL" clId="{02EB1084-E2E0-C547-ACE9-C222793E7AE3}" dt="2024-12-03T02:20:25.319" v="969" actId="478"/>
          <ac:picMkLst>
            <pc:docMk/>
            <pc:sldMk cId="1164263300" sldId="1478"/>
            <ac:picMk id="3" creationId="{8AEA838D-0646-44D3-75FC-D46AE97B1DBF}"/>
          </ac:picMkLst>
        </pc:picChg>
        <pc:picChg chg="add mod">
          <ac:chgData name="Huo Benny" userId="45144f81-999f-4dd0-90f6-caa244a9d62f" providerId="ADAL" clId="{02EB1084-E2E0-C547-ACE9-C222793E7AE3}" dt="2024-12-03T02:20:34.588" v="972" actId="1076"/>
          <ac:picMkLst>
            <pc:docMk/>
            <pc:sldMk cId="1164263300" sldId="1478"/>
            <ac:picMk id="5" creationId="{BE825E36-B3F1-7FC7-8714-BA5BF8B7CEE9}"/>
          </ac:picMkLst>
        </pc:picChg>
        <pc:picChg chg="del">
          <ac:chgData name="Huo Benny" userId="45144f81-999f-4dd0-90f6-caa244a9d62f" providerId="ADAL" clId="{02EB1084-E2E0-C547-ACE9-C222793E7AE3}" dt="2024-12-03T02:20:25.319" v="969" actId="478"/>
          <ac:picMkLst>
            <pc:docMk/>
            <pc:sldMk cId="1164263300" sldId="1478"/>
            <ac:picMk id="1026" creationId="{A46A3AE9-B45A-B3E5-45E6-5F7B643AA399}"/>
          </ac:picMkLst>
        </pc:picChg>
      </pc:sldChg>
      <pc:sldChg chg="addSp delSp modSp add mod">
        <pc:chgData name="Huo Benny" userId="45144f81-999f-4dd0-90f6-caa244a9d62f" providerId="ADAL" clId="{02EB1084-E2E0-C547-ACE9-C222793E7AE3}" dt="2024-12-03T02:24:38.494" v="978"/>
        <pc:sldMkLst>
          <pc:docMk/>
          <pc:sldMk cId="972871220" sldId="1479"/>
        </pc:sldMkLst>
        <pc:spChg chg="add del">
          <ac:chgData name="Huo Benny" userId="45144f81-999f-4dd0-90f6-caa244a9d62f" providerId="ADAL" clId="{02EB1084-E2E0-C547-ACE9-C222793E7AE3}" dt="2024-12-03T02:23:13.417" v="976" actId="478"/>
          <ac:spMkLst>
            <pc:docMk/>
            <pc:sldMk cId="972871220" sldId="1479"/>
            <ac:spMk id="3" creationId="{9D5CBFEE-3D73-A8DA-8AC5-D9CA02F57583}"/>
          </ac:spMkLst>
        </pc:spChg>
        <pc:picChg chg="add mod">
          <ac:chgData name="Huo Benny" userId="45144f81-999f-4dd0-90f6-caa244a9d62f" providerId="ADAL" clId="{02EB1084-E2E0-C547-ACE9-C222793E7AE3}" dt="2024-12-03T02:24:38.494" v="978"/>
          <ac:picMkLst>
            <pc:docMk/>
            <pc:sldMk cId="972871220" sldId="1479"/>
            <ac:picMk id="4" creationId="{2DBD59E9-6439-7BC6-87BF-4F8107358931}"/>
          </ac:picMkLst>
        </pc:picChg>
        <pc:picChg chg="del">
          <ac:chgData name="Huo Benny" userId="45144f81-999f-4dd0-90f6-caa244a9d62f" providerId="ADAL" clId="{02EB1084-E2E0-C547-ACE9-C222793E7AE3}" dt="2024-12-03T02:22:15.904" v="974" actId="478"/>
          <ac:picMkLst>
            <pc:docMk/>
            <pc:sldMk cId="972871220" sldId="1479"/>
            <ac:picMk id="5" creationId="{E7D49735-D47D-71ED-4377-6E5E94C1B216}"/>
          </ac:picMkLst>
        </pc:picChg>
      </pc:sldChg>
    </pc:docChg>
  </pc:docChgLst>
  <pc:docChgLst>
    <pc:chgData name="Huo Benny" userId="45144f81-999f-4dd0-90f6-caa244a9d62f" providerId="ADAL" clId="{3B93F18C-EB72-E149-A546-3EF55EBC65F2}"/>
    <pc:docChg chg="undo custSel addSld delSld modSld sldOrd modMainMaster modSection">
      <pc:chgData name="Huo Benny" userId="45144f81-999f-4dd0-90f6-caa244a9d62f" providerId="ADAL" clId="{3B93F18C-EB72-E149-A546-3EF55EBC65F2}" dt="2024-12-02T14:02:28.609" v="2494" actId="478"/>
      <pc:docMkLst>
        <pc:docMk/>
      </pc:docMkLst>
      <pc:sldChg chg="delSp mod">
        <pc:chgData name="Huo Benny" userId="45144f81-999f-4dd0-90f6-caa244a9d62f" providerId="ADAL" clId="{3B93F18C-EB72-E149-A546-3EF55EBC65F2}" dt="2024-12-02T13:34:04.757" v="2490" actId="478"/>
        <pc:sldMkLst>
          <pc:docMk/>
          <pc:sldMk cId="0" sldId="258"/>
        </pc:sldMkLst>
      </pc:sldChg>
      <pc:sldChg chg="delSp modSp add del mod ord modTransition">
        <pc:chgData name="Huo Benny" userId="45144f81-999f-4dd0-90f6-caa244a9d62f" providerId="ADAL" clId="{3B93F18C-EB72-E149-A546-3EF55EBC65F2}" dt="2024-12-01T14:08:33.037" v="1330" actId="478"/>
        <pc:sldMkLst>
          <pc:docMk/>
          <pc:sldMk cId="0" sldId="267"/>
        </pc:sldMkLst>
        <pc:spChg chg="mod">
          <ac:chgData name="Huo Benny" userId="45144f81-999f-4dd0-90f6-caa244a9d62f" providerId="ADAL" clId="{3B93F18C-EB72-E149-A546-3EF55EBC65F2}" dt="2024-12-01T14:05:47.550" v="1263" actId="1076"/>
          <ac:spMkLst>
            <pc:docMk/>
            <pc:sldMk cId="0" sldId="267"/>
            <ac:spMk id="174" creationId="{00000000-0000-0000-0000-000000000000}"/>
          </ac:spMkLst>
        </pc:spChg>
      </pc:sldChg>
      <pc:sldChg chg="addSp delSp modSp add mod modClrScheme chgLayout">
        <pc:chgData name="Huo Benny" userId="45144f81-999f-4dd0-90f6-caa244a9d62f" providerId="ADAL" clId="{3B93F18C-EB72-E149-A546-3EF55EBC65F2}" dt="2024-12-01T06:55:41.252" v="326" actId="478"/>
        <pc:sldMkLst>
          <pc:docMk/>
          <pc:sldMk cId="0" sldId="272"/>
        </pc:sldMkLst>
        <pc:spChg chg="mod">
          <ac:chgData name="Huo Benny" userId="45144f81-999f-4dd0-90f6-caa244a9d62f" providerId="ADAL" clId="{3B93F18C-EB72-E149-A546-3EF55EBC65F2}" dt="2024-12-01T06:47:51.597" v="158" actId="465"/>
          <ac:spMkLst>
            <pc:docMk/>
            <pc:sldMk cId="0" sldId="272"/>
            <ac:spMk id="198" creationId="{00000000-0000-0000-0000-000000000000}"/>
          </ac:spMkLst>
        </pc:spChg>
        <pc:spChg chg="mod">
          <ac:chgData name="Huo Benny" userId="45144f81-999f-4dd0-90f6-caa244a9d62f" providerId="ADAL" clId="{3B93F18C-EB72-E149-A546-3EF55EBC65F2}" dt="2024-12-01T06:48:24.652" v="163" actId="465"/>
          <ac:spMkLst>
            <pc:docMk/>
            <pc:sldMk cId="0" sldId="272"/>
            <ac:spMk id="199" creationId="{00000000-0000-0000-0000-000000000000}"/>
          </ac:spMkLst>
        </pc:spChg>
        <pc:spChg chg="mod">
          <ac:chgData name="Huo Benny" userId="45144f81-999f-4dd0-90f6-caa244a9d62f" providerId="ADAL" clId="{3B93F18C-EB72-E149-A546-3EF55EBC65F2}" dt="2024-12-01T06:47:52.732" v="159" actId="465"/>
          <ac:spMkLst>
            <pc:docMk/>
            <pc:sldMk cId="0" sldId="272"/>
            <ac:spMk id="205" creationId="{00000000-0000-0000-0000-000000000000}"/>
          </ac:spMkLst>
        </pc:spChg>
        <pc:spChg chg="mod ord">
          <ac:chgData name="Huo Benny" userId="45144f81-999f-4dd0-90f6-caa244a9d62f" providerId="ADAL" clId="{3B93F18C-EB72-E149-A546-3EF55EBC65F2}" dt="2024-12-01T06:55:36.863" v="325" actId="2710"/>
          <ac:spMkLst>
            <pc:docMk/>
            <pc:sldMk cId="0" sldId="272"/>
            <ac:spMk id="208" creationId="{00000000-0000-0000-0000-000000000000}"/>
          </ac:spMkLst>
        </pc:spChg>
        <pc:grpChg chg="add mod">
          <ac:chgData name="Huo Benny" userId="45144f81-999f-4dd0-90f6-caa244a9d62f" providerId="ADAL" clId="{3B93F18C-EB72-E149-A546-3EF55EBC65F2}" dt="2024-12-01T06:48:31.243" v="164" actId="1076"/>
          <ac:grpSpMkLst>
            <pc:docMk/>
            <pc:sldMk cId="0" sldId="272"/>
            <ac:grpSpMk id="2" creationId="{C8999FA5-4830-8D97-CE1E-531174DC50F7}"/>
          </ac:grpSpMkLst>
        </pc:grpChg>
        <pc:grpChg chg="add mod">
          <ac:chgData name="Huo Benny" userId="45144f81-999f-4dd0-90f6-caa244a9d62f" providerId="ADAL" clId="{3B93F18C-EB72-E149-A546-3EF55EBC65F2}" dt="2024-12-01T06:48:31.243" v="164" actId="1076"/>
          <ac:grpSpMkLst>
            <pc:docMk/>
            <pc:sldMk cId="0" sldId="272"/>
            <ac:grpSpMk id="3" creationId="{F6F76AAC-B611-7351-4385-406AC8466E20}"/>
          </ac:grpSpMkLst>
        </pc:grpChg>
        <pc:grpChg chg="add mod">
          <ac:chgData name="Huo Benny" userId="45144f81-999f-4dd0-90f6-caa244a9d62f" providerId="ADAL" clId="{3B93F18C-EB72-E149-A546-3EF55EBC65F2}" dt="2024-12-01T06:48:31.243" v="164" actId="1076"/>
          <ac:grpSpMkLst>
            <pc:docMk/>
            <pc:sldMk cId="0" sldId="272"/>
            <ac:grpSpMk id="4" creationId="{8DEA5B39-A6D9-DE84-C160-0C783DC58255}"/>
          </ac:grpSpMkLst>
        </pc:grpChg>
        <pc:picChg chg="mod">
          <ac:chgData name="Huo Benny" userId="45144f81-999f-4dd0-90f6-caa244a9d62f" providerId="ADAL" clId="{3B93F18C-EB72-E149-A546-3EF55EBC65F2}" dt="2024-12-01T06:47:52.732" v="159" actId="465"/>
          <ac:picMkLst>
            <pc:docMk/>
            <pc:sldMk cId="0" sldId="272"/>
            <ac:picMk id="200" creationId="{00000000-0000-0000-0000-000000000000}"/>
          </ac:picMkLst>
        </pc:picChg>
        <pc:picChg chg="mod">
          <ac:chgData name="Huo Benny" userId="45144f81-999f-4dd0-90f6-caa244a9d62f" providerId="ADAL" clId="{3B93F18C-EB72-E149-A546-3EF55EBC65F2}" dt="2024-12-01T06:48:24.652" v="163" actId="465"/>
          <ac:picMkLst>
            <pc:docMk/>
            <pc:sldMk cId="0" sldId="272"/>
            <ac:picMk id="201" creationId="{00000000-0000-0000-0000-000000000000}"/>
          </ac:picMkLst>
        </pc:picChg>
        <pc:picChg chg="mod">
          <ac:chgData name="Huo Benny" userId="45144f81-999f-4dd0-90f6-caa244a9d62f" providerId="ADAL" clId="{3B93F18C-EB72-E149-A546-3EF55EBC65F2}" dt="2024-12-01T06:47:51.597" v="158" actId="465"/>
          <ac:picMkLst>
            <pc:docMk/>
            <pc:sldMk cId="0" sldId="272"/>
            <ac:picMk id="202" creationId="{00000000-0000-0000-0000-000000000000}"/>
          </ac:picMkLst>
        </pc:picChg>
      </pc:sldChg>
      <pc:sldChg chg="addSp delSp modSp add mod modTransition modClrScheme chgLayout">
        <pc:chgData name="Huo Benny" userId="45144f81-999f-4dd0-90f6-caa244a9d62f" providerId="ADAL" clId="{3B93F18C-EB72-E149-A546-3EF55EBC65F2}" dt="2024-12-01T06:54:50.690" v="321" actId="207"/>
        <pc:sldMkLst>
          <pc:docMk/>
          <pc:sldMk cId="0" sldId="296"/>
        </pc:sldMkLst>
        <pc:spChg chg="add mod ord">
          <ac:chgData name="Huo Benny" userId="45144f81-999f-4dd0-90f6-caa244a9d62f" providerId="ADAL" clId="{3B93F18C-EB72-E149-A546-3EF55EBC65F2}" dt="2024-12-01T06:50:07.275" v="184" actId="27636"/>
          <ac:spMkLst>
            <pc:docMk/>
            <pc:sldMk cId="0" sldId="296"/>
            <ac:spMk id="3" creationId="{022C948E-C61D-B4FE-E0F6-4DAD2216B9F4}"/>
          </ac:spMkLst>
        </pc:spChg>
        <pc:spChg chg="mod">
          <ac:chgData name="Huo Benny" userId="45144f81-999f-4dd0-90f6-caa244a9d62f" providerId="ADAL" clId="{3B93F18C-EB72-E149-A546-3EF55EBC65F2}" dt="2024-12-01T06:54:50.690" v="321" actId="207"/>
          <ac:spMkLst>
            <pc:docMk/>
            <pc:sldMk cId="0" sldId="296"/>
            <ac:spMk id="461" creationId="{00000000-0000-0000-0000-000000000000}"/>
          </ac:spMkLst>
        </pc:spChg>
        <pc:spChg chg="mod">
          <ac:chgData name="Huo Benny" userId="45144f81-999f-4dd0-90f6-caa244a9d62f" providerId="ADAL" clId="{3B93F18C-EB72-E149-A546-3EF55EBC65F2}" dt="2024-12-01T06:53:08.770" v="272" actId="1076"/>
          <ac:spMkLst>
            <pc:docMk/>
            <pc:sldMk cId="0" sldId="296"/>
            <ac:spMk id="462" creationId="{00000000-0000-0000-0000-000000000000}"/>
          </ac:spMkLst>
        </pc:spChg>
        <pc:spChg chg="mod">
          <ac:chgData name="Huo Benny" userId="45144f81-999f-4dd0-90f6-caa244a9d62f" providerId="ADAL" clId="{3B93F18C-EB72-E149-A546-3EF55EBC65F2}" dt="2024-12-01T06:53:08.770" v="272" actId="1076"/>
          <ac:spMkLst>
            <pc:docMk/>
            <pc:sldMk cId="0" sldId="296"/>
            <ac:spMk id="463" creationId="{00000000-0000-0000-0000-000000000000}"/>
          </ac:spMkLst>
        </pc:spChg>
        <pc:spChg chg="mod">
          <ac:chgData name="Huo Benny" userId="45144f81-999f-4dd0-90f6-caa244a9d62f" providerId="ADAL" clId="{3B93F18C-EB72-E149-A546-3EF55EBC65F2}" dt="2024-12-01T06:53:08.770" v="272" actId="1076"/>
          <ac:spMkLst>
            <pc:docMk/>
            <pc:sldMk cId="0" sldId="296"/>
            <ac:spMk id="464" creationId="{00000000-0000-0000-0000-000000000000}"/>
          </ac:spMkLst>
        </pc:spChg>
        <pc:spChg chg="mod">
          <ac:chgData name="Huo Benny" userId="45144f81-999f-4dd0-90f6-caa244a9d62f" providerId="ADAL" clId="{3B93F18C-EB72-E149-A546-3EF55EBC65F2}" dt="2024-12-01T06:53:08.770" v="272" actId="1076"/>
          <ac:spMkLst>
            <pc:docMk/>
            <pc:sldMk cId="0" sldId="296"/>
            <ac:spMk id="465" creationId="{00000000-0000-0000-0000-000000000000}"/>
          </ac:spMkLst>
        </pc:spChg>
        <pc:spChg chg="mod">
          <ac:chgData name="Huo Benny" userId="45144f81-999f-4dd0-90f6-caa244a9d62f" providerId="ADAL" clId="{3B93F18C-EB72-E149-A546-3EF55EBC65F2}" dt="2024-12-01T06:53:08.770" v="272" actId="1076"/>
          <ac:spMkLst>
            <pc:docMk/>
            <pc:sldMk cId="0" sldId="296"/>
            <ac:spMk id="466" creationId="{00000000-0000-0000-0000-000000000000}"/>
          </ac:spMkLst>
        </pc:spChg>
        <pc:cxnChg chg="add mod">
          <ac:chgData name="Huo Benny" userId="45144f81-999f-4dd0-90f6-caa244a9d62f" providerId="ADAL" clId="{3B93F18C-EB72-E149-A546-3EF55EBC65F2}" dt="2024-12-01T06:53:08.770" v="272" actId="1076"/>
          <ac:cxnSpMkLst>
            <pc:docMk/>
            <pc:sldMk cId="0" sldId="296"/>
            <ac:cxnSpMk id="8" creationId="{E2C01483-7AA6-680C-6E8B-0D2BA62AD69E}"/>
          </ac:cxnSpMkLst>
        </pc:cxnChg>
        <pc:cxnChg chg="mod">
          <ac:chgData name="Huo Benny" userId="45144f81-999f-4dd0-90f6-caa244a9d62f" providerId="ADAL" clId="{3B93F18C-EB72-E149-A546-3EF55EBC65F2}" dt="2024-12-01T06:53:08.770" v="272" actId="1076"/>
          <ac:cxnSpMkLst>
            <pc:docMk/>
            <pc:sldMk cId="0" sldId="296"/>
            <ac:cxnSpMk id="467" creationId="{00000000-0000-0000-0000-000000000000}"/>
          </ac:cxnSpMkLst>
        </pc:cxnChg>
        <pc:cxnChg chg="mod">
          <ac:chgData name="Huo Benny" userId="45144f81-999f-4dd0-90f6-caa244a9d62f" providerId="ADAL" clId="{3B93F18C-EB72-E149-A546-3EF55EBC65F2}" dt="2024-12-01T06:53:08.770" v="272" actId="1076"/>
          <ac:cxnSpMkLst>
            <pc:docMk/>
            <pc:sldMk cId="0" sldId="296"/>
            <ac:cxnSpMk id="468" creationId="{00000000-0000-0000-0000-000000000000}"/>
          </ac:cxnSpMkLst>
        </pc:cxnChg>
        <pc:cxnChg chg="mod">
          <ac:chgData name="Huo Benny" userId="45144f81-999f-4dd0-90f6-caa244a9d62f" providerId="ADAL" clId="{3B93F18C-EB72-E149-A546-3EF55EBC65F2}" dt="2024-12-01T06:51:30.051" v="240" actId="1076"/>
          <ac:cxnSpMkLst>
            <pc:docMk/>
            <pc:sldMk cId="0" sldId="296"/>
            <ac:cxnSpMk id="469" creationId="{00000000-0000-0000-0000-000000000000}"/>
          </ac:cxnSpMkLst>
        </pc:cxnChg>
        <pc:cxnChg chg="mod">
          <ac:chgData name="Huo Benny" userId="45144f81-999f-4dd0-90f6-caa244a9d62f" providerId="ADAL" clId="{3B93F18C-EB72-E149-A546-3EF55EBC65F2}" dt="2024-12-01T06:53:08.770" v="272" actId="1076"/>
          <ac:cxnSpMkLst>
            <pc:docMk/>
            <pc:sldMk cId="0" sldId="296"/>
            <ac:cxnSpMk id="470" creationId="{00000000-0000-0000-0000-000000000000}"/>
          </ac:cxnSpMkLst>
        </pc:cxnChg>
      </pc:sldChg>
      <pc:sldChg chg="addSp delSp modSp add mod ord chgLayout">
        <pc:chgData name="Huo Benny" userId="45144f81-999f-4dd0-90f6-caa244a9d62f" providerId="ADAL" clId="{3B93F18C-EB72-E149-A546-3EF55EBC65F2}" dt="2024-12-01T07:29:37.117" v="873" actId="1076"/>
        <pc:sldMkLst>
          <pc:docMk/>
          <pc:sldMk cId="2742476856" sldId="1133"/>
        </pc:sldMkLst>
        <pc:spChg chg="mod ord">
          <ac:chgData name="Huo Benny" userId="45144f81-999f-4dd0-90f6-caa244a9d62f" providerId="ADAL" clId="{3B93F18C-EB72-E149-A546-3EF55EBC65F2}" dt="2024-12-01T07:03:32.780" v="554" actId="6264"/>
          <ac:spMkLst>
            <pc:docMk/>
            <pc:sldMk cId="2742476856" sldId="1133"/>
            <ac:spMk id="2" creationId="{1BF4AB23-C3EC-0844-AD7B-E413209668CD}"/>
          </ac:spMkLst>
        </pc:spChg>
        <pc:spChg chg="add mod">
          <ac:chgData name="Huo Benny" userId="45144f81-999f-4dd0-90f6-caa244a9d62f" providerId="ADAL" clId="{3B93F18C-EB72-E149-A546-3EF55EBC65F2}" dt="2024-12-01T07:02:51.035" v="537" actId="122"/>
          <ac:spMkLst>
            <pc:docMk/>
            <pc:sldMk cId="2742476856" sldId="1133"/>
            <ac:spMk id="3" creationId="{D51514A5-7803-A0AA-5A50-1BFD16E4CF1B}"/>
          </ac:spMkLst>
        </pc:spChg>
        <pc:spChg chg="add mod">
          <ac:chgData name="Huo Benny" userId="45144f81-999f-4dd0-90f6-caa244a9d62f" providerId="ADAL" clId="{3B93F18C-EB72-E149-A546-3EF55EBC65F2}" dt="2024-12-01T07:03:07.287" v="543" actId="14100"/>
          <ac:spMkLst>
            <pc:docMk/>
            <pc:sldMk cId="2742476856" sldId="1133"/>
            <ac:spMk id="4" creationId="{D8FB3424-CA4E-AF43-04ED-0D60CD4D72A8}"/>
          </ac:spMkLst>
        </pc:spChg>
        <pc:spChg chg="add mod">
          <ac:chgData name="Huo Benny" userId="45144f81-999f-4dd0-90f6-caa244a9d62f" providerId="ADAL" clId="{3B93F18C-EB72-E149-A546-3EF55EBC65F2}" dt="2024-12-01T07:02:47.559" v="536" actId="122"/>
          <ac:spMkLst>
            <pc:docMk/>
            <pc:sldMk cId="2742476856" sldId="1133"/>
            <ac:spMk id="5" creationId="{B72AB73B-2C0C-60B6-7B2D-94BD26A79CFB}"/>
          </ac:spMkLst>
        </pc:spChg>
        <pc:spChg chg="mod">
          <ac:chgData name="Huo Benny" userId="45144f81-999f-4dd0-90f6-caa244a9d62f" providerId="ADAL" clId="{3B93F18C-EB72-E149-A546-3EF55EBC65F2}" dt="2024-12-01T07:01:56.755" v="508" actId="1076"/>
          <ac:spMkLst>
            <pc:docMk/>
            <pc:sldMk cId="2742476856" sldId="1133"/>
            <ac:spMk id="11" creationId="{83366858-EBA8-F741-A3AF-786F4C94DA79}"/>
          </ac:spMkLst>
        </pc:spChg>
        <pc:spChg chg="mod">
          <ac:chgData name="Huo Benny" userId="45144f81-999f-4dd0-90f6-caa244a9d62f" providerId="ADAL" clId="{3B93F18C-EB72-E149-A546-3EF55EBC65F2}" dt="2024-12-01T07:01:56.755" v="508" actId="1076"/>
          <ac:spMkLst>
            <pc:docMk/>
            <pc:sldMk cId="2742476856" sldId="1133"/>
            <ac:spMk id="12" creationId="{07E8E51D-1297-2344-811C-5181C710AA41}"/>
          </ac:spMkLst>
        </pc:spChg>
        <pc:spChg chg="mod">
          <ac:chgData name="Huo Benny" userId="45144f81-999f-4dd0-90f6-caa244a9d62f" providerId="ADAL" clId="{3B93F18C-EB72-E149-A546-3EF55EBC65F2}" dt="2024-12-01T07:01:56.755" v="508" actId="1076"/>
          <ac:spMkLst>
            <pc:docMk/>
            <pc:sldMk cId="2742476856" sldId="1133"/>
            <ac:spMk id="13" creationId="{4A974562-CF53-8F47-97F2-620A12249C33}"/>
          </ac:spMkLst>
        </pc:spChg>
        <pc:spChg chg="mod">
          <ac:chgData name="Huo Benny" userId="45144f81-999f-4dd0-90f6-caa244a9d62f" providerId="ADAL" clId="{3B93F18C-EB72-E149-A546-3EF55EBC65F2}" dt="2024-12-01T07:29:37.117" v="873" actId="1076"/>
          <ac:spMkLst>
            <pc:docMk/>
            <pc:sldMk cId="2742476856" sldId="1133"/>
            <ac:spMk id="14" creationId="{2B14AF6D-4660-0541-8B2A-BA2CE4ED8883}"/>
          </ac:spMkLst>
        </pc:spChg>
        <pc:spChg chg="mod">
          <ac:chgData name="Huo Benny" userId="45144f81-999f-4dd0-90f6-caa244a9d62f" providerId="ADAL" clId="{3B93F18C-EB72-E149-A546-3EF55EBC65F2}" dt="2024-12-01T07:29:37.117" v="873" actId="1076"/>
          <ac:spMkLst>
            <pc:docMk/>
            <pc:sldMk cId="2742476856" sldId="1133"/>
            <ac:spMk id="15" creationId="{D4EAE216-35B8-244A-A3B3-CCC4C8A19F4C}"/>
          </ac:spMkLst>
        </pc:spChg>
      </pc:sldChg>
      <pc:sldChg chg="delSp mod">
        <pc:chgData name="Huo Benny" userId="45144f81-999f-4dd0-90f6-caa244a9d62f" providerId="ADAL" clId="{3B93F18C-EB72-E149-A546-3EF55EBC65F2}" dt="2024-12-02T13:34:13.072" v="2491" actId="478"/>
        <pc:sldMkLst>
          <pc:docMk/>
          <pc:sldMk cId="249127146" sldId="1401"/>
        </pc:sldMkLst>
      </pc:sldChg>
      <pc:sldChg chg="delSp mod">
        <pc:chgData name="Huo Benny" userId="45144f81-999f-4dd0-90f6-caa244a9d62f" providerId="ADAL" clId="{3B93F18C-EB72-E149-A546-3EF55EBC65F2}" dt="2024-12-02T13:34:19.212" v="2492" actId="478"/>
        <pc:sldMkLst>
          <pc:docMk/>
          <pc:sldMk cId="2115315658" sldId="1404"/>
        </pc:sldMkLst>
      </pc:sldChg>
      <pc:sldChg chg="delSp mod">
        <pc:chgData name="Huo Benny" userId="45144f81-999f-4dd0-90f6-caa244a9d62f" providerId="ADAL" clId="{3B93F18C-EB72-E149-A546-3EF55EBC65F2}" dt="2024-12-02T13:33:55.906" v="2489" actId="478"/>
        <pc:sldMkLst>
          <pc:docMk/>
          <pc:sldMk cId="3461997705" sldId="1405"/>
        </pc:sldMkLst>
      </pc:sldChg>
      <pc:sldChg chg="del">
        <pc:chgData name="Huo Benny" userId="45144f81-999f-4dd0-90f6-caa244a9d62f" providerId="ADAL" clId="{3B93F18C-EB72-E149-A546-3EF55EBC65F2}" dt="2024-12-01T06:47:13.153" v="156" actId="2696"/>
        <pc:sldMkLst>
          <pc:docMk/>
          <pc:sldMk cId="243837735" sldId="1440"/>
        </pc:sldMkLst>
      </pc:sldChg>
      <pc:sldChg chg="del">
        <pc:chgData name="Huo Benny" userId="45144f81-999f-4dd0-90f6-caa244a9d62f" providerId="ADAL" clId="{3B93F18C-EB72-E149-A546-3EF55EBC65F2}" dt="2024-12-01T07:39:27.102" v="999" actId="2696"/>
        <pc:sldMkLst>
          <pc:docMk/>
          <pc:sldMk cId="931730691" sldId="1441"/>
        </pc:sldMkLst>
      </pc:sldChg>
      <pc:sldChg chg="modSp add mod">
        <pc:chgData name="Huo Benny" userId="45144f81-999f-4dd0-90f6-caa244a9d62f" providerId="ADAL" clId="{3B93F18C-EB72-E149-A546-3EF55EBC65F2}" dt="2024-12-01T06:54:43.926" v="320" actId="207"/>
        <pc:sldMkLst>
          <pc:docMk/>
          <pc:sldMk cId="2020585423" sldId="1442"/>
        </pc:sldMkLst>
        <pc:spChg chg="mod">
          <ac:chgData name="Huo Benny" userId="45144f81-999f-4dd0-90f6-caa244a9d62f" providerId="ADAL" clId="{3B93F18C-EB72-E149-A546-3EF55EBC65F2}" dt="2024-12-01T06:54:43.926" v="320" actId="207"/>
          <ac:spMkLst>
            <pc:docMk/>
            <pc:sldMk cId="2020585423" sldId="1442"/>
            <ac:spMk id="461" creationId="{66E4AE55-B53D-1503-4972-BFEE9B00BB9C}"/>
          </ac:spMkLst>
        </pc:spChg>
        <pc:spChg chg="mod">
          <ac:chgData name="Huo Benny" userId="45144f81-999f-4dd0-90f6-caa244a9d62f" providerId="ADAL" clId="{3B93F18C-EB72-E149-A546-3EF55EBC65F2}" dt="2024-12-01T06:54:11.250" v="298" actId="6549"/>
          <ac:spMkLst>
            <pc:docMk/>
            <pc:sldMk cId="2020585423" sldId="1442"/>
            <ac:spMk id="464" creationId="{FB0A059E-EF74-4CEB-3935-25E2F91914B1}"/>
          </ac:spMkLst>
        </pc:spChg>
      </pc:sldChg>
      <pc:sldChg chg="addSp delSp modSp add mod">
        <pc:chgData name="Huo Benny" userId="45144f81-999f-4dd0-90f6-caa244a9d62f" providerId="ADAL" clId="{3B93F18C-EB72-E149-A546-3EF55EBC65F2}" dt="2024-12-01T07:42:05.627" v="1053" actId="1076"/>
        <pc:sldMkLst>
          <pc:docMk/>
          <pc:sldMk cId="1012148588" sldId="1443"/>
        </pc:sldMkLst>
        <pc:spChg chg="add mod">
          <ac:chgData name="Huo Benny" userId="45144f81-999f-4dd0-90f6-caa244a9d62f" providerId="ADAL" clId="{3B93F18C-EB72-E149-A546-3EF55EBC65F2}" dt="2024-12-01T07:41:41.405" v="1049" actId="1076"/>
          <ac:spMkLst>
            <pc:docMk/>
            <pc:sldMk cId="1012148588" sldId="1443"/>
            <ac:spMk id="6" creationId="{C0639432-067C-2C3D-0FC4-DD05FBC63FA0}"/>
          </ac:spMkLst>
        </pc:spChg>
        <pc:spChg chg="mod">
          <ac:chgData name="Huo Benny" userId="45144f81-999f-4dd0-90f6-caa244a9d62f" providerId="ADAL" clId="{3B93F18C-EB72-E149-A546-3EF55EBC65F2}" dt="2024-12-01T06:56:28.712" v="382" actId="14100"/>
          <ac:spMkLst>
            <pc:docMk/>
            <pc:sldMk cId="1012148588" sldId="1443"/>
            <ac:spMk id="198" creationId="{ACE9D1B8-BE7A-BC77-A6D3-662AC90F483E}"/>
          </ac:spMkLst>
        </pc:spChg>
        <pc:spChg chg="mod">
          <ac:chgData name="Huo Benny" userId="45144f81-999f-4dd0-90f6-caa244a9d62f" providerId="ADAL" clId="{3B93F18C-EB72-E149-A546-3EF55EBC65F2}" dt="2024-12-01T07:42:00.143" v="1052" actId="465"/>
          <ac:spMkLst>
            <pc:docMk/>
            <pc:sldMk cId="1012148588" sldId="1443"/>
            <ac:spMk id="199" creationId="{1B8EF10B-7A30-F908-B50D-4719425EA737}"/>
          </ac:spMkLst>
        </pc:spChg>
        <pc:spChg chg="mod">
          <ac:chgData name="Huo Benny" userId="45144f81-999f-4dd0-90f6-caa244a9d62f" providerId="ADAL" clId="{3B93F18C-EB72-E149-A546-3EF55EBC65F2}" dt="2024-12-01T07:42:00.143" v="1052" actId="465"/>
          <ac:spMkLst>
            <pc:docMk/>
            <pc:sldMk cId="1012148588" sldId="1443"/>
            <ac:spMk id="205" creationId="{339D67E8-1137-2CC3-31A9-F549A51CB655}"/>
          </ac:spMkLst>
        </pc:spChg>
        <pc:spChg chg="mod">
          <ac:chgData name="Huo Benny" userId="45144f81-999f-4dd0-90f6-caa244a9d62f" providerId="ADAL" clId="{3B93F18C-EB72-E149-A546-3EF55EBC65F2}" dt="2024-12-01T06:55:30.931" v="324" actId="2710"/>
          <ac:spMkLst>
            <pc:docMk/>
            <pc:sldMk cId="1012148588" sldId="1443"/>
            <ac:spMk id="208" creationId="{E779954F-AC0D-4176-88AD-4A6096981F62}"/>
          </ac:spMkLst>
        </pc:spChg>
        <pc:grpChg chg="mod">
          <ac:chgData name="Huo Benny" userId="45144f81-999f-4dd0-90f6-caa244a9d62f" providerId="ADAL" clId="{3B93F18C-EB72-E149-A546-3EF55EBC65F2}" dt="2024-12-01T07:42:05.627" v="1053" actId="1076"/>
          <ac:grpSpMkLst>
            <pc:docMk/>
            <pc:sldMk cId="1012148588" sldId="1443"/>
            <ac:grpSpMk id="2" creationId="{7076716D-F916-7F9F-D887-8D9E7CC24ECC}"/>
          </ac:grpSpMkLst>
        </pc:grpChg>
        <pc:grpChg chg="mod">
          <ac:chgData name="Huo Benny" userId="45144f81-999f-4dd0-90f6-caa244a9d62f" providerId="ADAL" clId="{3B93F18C-EB72-E149-A546-3EF55EBC65F2}" dt="2024-12-01T07:42:05.627" v="1053" actId="1076"/>
          <ac:grpSpMkLst>
            <pc:docMk/>
            <pc:sldMk cId="1012148588" sldId="1443"/>
            <ac:grpSpMk id="3" creationId="{E4CCECB4-3A67-B1E5-BB7B-AAED93072F18}"/>
          </ac:grpSpMkLst>
        </pc:grpChg>
        <pc:grpChg chg="mod">
          <ac:chgData name="Huo Benny" userId="45144f81-999f-4dd0-90f6-caa244a9d62f" providerId="ADAL" clId="{3B93F18C-EB72-E149-A546-3EF55EBC65F2}" dt="2024-12-01T07:42:05.627" v="1053" actId="1076"/>
          <ac:grpSpMkLst>
            <pc:docMk/>
            <pc:sldMk cId="1012148588" sldId="1443"/>
            <ac:grpSpMk id="4" creationId="{9981F7F1-3472-0419-2FD0-CC4D4D63BC38}"/>
          </ac:grpSpMkLst>
        </pc:grpChg>
        <pc:grpChg chg="add mod">
          <ac:chgData name="Huo Benny" userId="45144f81-999f-4dd0-90f6-caa244a9d62f" providerId="ADAL" clId="{3B93F18C-EB72-E149-A546-3EF55EBC65F2}" dt="2024-12-01T07:42:05.627" v="1053" actId="1076"/>
          <ac:grpSpMkLst>
            <pc:docMk/>
            <pc:sldMk cId="1012148588" sldId="1443"/>
            <ac:grpSpMk id="7" creationId="{719C9524-97BE-7EA7-CF7D-593B77BE6A7C}"/>
          </ac:grpSpMkLst>
        </pc:grpChg>
        <pc:picChg chg="add mod">
          <ac:chgData name="Huo Benny" userId="45144f81-999f-4dd0-90f6-caa244a9d62f" providerId="ADAL" clId="{3B93F18C-EB72-E149-A546-3EF55EBC65F2}" dt="2024-12-01T07:41:44.131" v="1050" actId="1076"/>
          <ac:picMkLst>
            <pc:docMk/>
            <pc:sldMk cId="1012148588" sldId="1443"/>
            <ac:picMk id="5" creationId="{2E8897F3-C58E-2623-F3BF-7E888DF9565F}"/>
          </ac:picMkLst>
        </pc:picChg>
        <pc:picChg chg="mod">
          <ac:chgData name="Huo Benny" userId="45144f81-999f-4dd0-90f6-caa244a9d62f" providerId="ADAL" clId="{3B93F18C-EB72-E149-A546-3EF55EBC65F2}" dt="2024-12-01T07:42:00.143" v="1052" actId="465"/>
          <ac:picMkLst>
            <pc:docMk/>
            <pc:sldMk cId="1012148588" sldId="1443"/>
            <ac:picMk id="201" creationId="{D6784A99-3318-DA14-C80A-2B4774514629}"/>
          </ac:picMkLst>
        </pc:picChg>
        <pc:picChg chg="mod">
          <ac:chgData name="Huo Benny" userId="45144f81-999f-4dd0-90f6-caa244a9d62f" providerId="ADAL" clId="{3B93F18C-EB72-E149-A546-3EF55EBC65F2}" dt="2024-12-01T07:42:00.143" v="1052" actId="465"/>
          <ac:picMkLst>
            <pc:docMk/>
            <pc:sldMk cId="1012148588" sldId="1443"/>
            <ac:picMk id="202" creationId="{2EB970CB-76D1-83D5-3D09-00B8CC801091}"/>
          </ac:picMkLst>
        </pc:picChg>
      </pc:sldChg>
      <pc:sldChg chg="addSp modSp new mod">
        <pc:chgData name="Huo Benny" userId="45144f81-999f-4dd0-90f6-caa244a9d62f" providerId="ADAL" clId="{3B93F18C-EB72-E149-A546-3EF55EBC65F2}" dt="2024-12-01T07:39:11.701" v="998" actId="20577"/>
        <pc:sldMkLst>
          <pc:docMk/>
          <pc:sldMk cId="1601947706" sldId="1444"/>
        </pc:sldMkLst>
        <pc:spChg chg="mod">
          <ac:chgData name="Huo Benny" userId="45144f81-999f-4dd0-90f6-caa244a9d62f" providerId="ADAL" clId="{3B93F18C-EB72-E149-A546-3EF55EBC65F2}" dt="2024-12-01T07:34:17.364" v="939" actId="20577"/>
          <ac:spMkLst>
            <pc:docMk/>
            <pc:sldMk cId="1601947706" sldId="1444"/>
            <ac:spMk id="2" creationId="{DA747B42-746F-6836-D674-353E1E76E073}"/>
          </ac:spMkLst>
        </pc:spChg>
        <pc:spChg chg="add mod">
          <ac:chgData name="Huo Benny" userId="45144f81-999f-4dd0-90f6-caa244a9d62f" providerId="ADAL" clId="{3B93F18C-EB72-E149-A546-3EF55EBC65F2}" dt="2024-12-01T07:39:11.701" v="998" actId="20577"/>
          <ac:spMkLst>
            <pc:docMk/>
            <pc:sldMk cId="1601947706" sldId="1444"/>
            <ac:spMk id="4" creationId="{21D9BB88-E3CE-5EE8-3A49-93944C1F8992}"/>
          </ac:spMkLst>
        </pc:spChg>
        <pc:picChg chg="add mod">
          <ac:chgData name="Huo Benny" userId="45144f81-999f-4dd0-90f6-caa244a9d62f" providerId="ADAL" clId="{3B93F18C-EB72-E149-A546-3EF55EBC65F2}" dt="2024-12-01T07:17:19.288" v="733" actId="1076"/>
          <ac:picMkLst>
            <pc:docMk/>
            <pc:sldMk cId="1601947706" sldId="1444"/>
            <ac:picMk id="5" creationId="{FCD4B2DA-62DD-4A8F-F545-1097DC59B265}"/>
          </ac:picMkLst>
        </pc:picChg>
        <pc:picChg chg="add mod">
          <ac:chgData name="Huo Benny" userId="45144f81-999f-4dd0-90f6-caa244a9d62f" providerId="ADAL" clId="{3B93F18C-EB72-E149-A546-3EF55EBC65F2}" dt="2024-12-01T07:17:48.079" v="736" actId="14100"/>
          <ac:picMkLst>
            <pc:docMk/>
            <pc:sldMk cId="1601947706" sldId="1444"/>
            <ac:picMk id="6" creationId="{91430CE6-2A89-AFF7-C242-F323244D18FE}"/>
          </ac:picMkLst>
        </pc:picChg>
      </pc:sldChg>
      <pc:sldChg chg="addSp delSp modSp add mod chgLayout">
        <pc:chgData name="Huo Benny" userId="45144f81-999f-4dd0-90f6-caa244a9d62f" providerId="ADAL" clId="{3B93F18C-EB72-E149-A546-3EF55EBC65F2}" dt="2024-12-01T07:14:09.831" v="701" actId="20577"/>
        <pc:sldMkLst>
          <pc:docMk/>
          <pc:sldMk cId="2799620215" sldId="1445"/>
        </pc:sldMkLst>
        <pc:spChg chg="mod ord">
          <ac:chgData name="Huo Benny" userId="45144f81-999f-4dd0-90f6-caa244a9d62f" providerId="ADAL" clId="{3B93F18C-EB72-E149-A546-3EF55EBC65F2}" dt="2024-12-01T07:14:09.831" v="701" actId="20577"/>
          <ac:spMkLst>
            <pc:docMk/>
            <pc:sldMk cId="2799620215" sldId="1445"/>
            <ac:spMk id="2" creationId="{D6ABAE94-5723-6310-2AE1-5C087D6B4A7C}"/>
          </ac:spMkLst>
        </pc:spChg>
        <pc:spChg chg="mod">
          <ac:chgData name="Huo Benny" userId="45144f81-999f-4dd0-90f6-caa244a9d62f" providerId="ADAL" clId="{3B93F18C-EB72-E149-A546-3EF55EBC65F2}" dt="2024-12-01T07:05:21.871" v="586" actId="14100"/>
          <ac:spMkLst>
            <pc:docMk/>
            <pc:sldMk cId="2799620215" sldId="1445"/>
            <ac:spMk id="12" creationId="{376EB7C0-1B52-C7D5-12AA-182598542A16}"/>
          </ac:spMkLst>
        </pc:spChg>
      </pc:sldChg>
      <pc:sldChg chg="addSp delSp modSp new mod chgLayout">
        <pc:chgData name="Huo Benny" userId="45144f81-999f-4dd0-90f6-caa244a9d62f" providerId="ADAL" clId="{3B93F18C-EB72-E149-A546-3EF55EBC65F2}" dt="2024-12-01T07:13:49.533" v="695" actId="1076"/>
        <pc:sldMkLst>
          <pc:docMk/>
          <pc:sldMk cId="1100029699" sldId="1446"/>
        </pc:sldMkLst>
        <pc:spChg chg="mod ord">
          <ac:chgData name="Huo Benny" userId="45144f81-999f-4dd0-90f6-caa244a9d62f" providerId="ADAL" clId="{3B93F18C-EB72-E149-A546-3EF55EBC65F2}" dt="2024-12-01T07:12:01.343" v="677" actId="6264"/>
          <ac:spMkLst>
            <pc:docMk/>
            <pc:sldMk cId="1100029699" sldId="1446"/>
            <ac:spMk id="2" creationId="{A60E7CC4-7919-D8B0-9F0D-A0A5FDC5393E}"/>
          </ac:spMkLst>
        </pc:spChg>
        <pc:spChg chg="add 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7" creationId="{9C0C7F1A-2E38-A386-D4F8-DAC2A908DE9E}"/>
          </ac:spMkLst>
        </pc:spChg>
        <pc:spChg chg="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8" creationId="{795EF538-908E-33F9-6949-3E412E5F48F4}"/>
          </ac:spMkLst>
        </pc:spChg>
        <pc:spChg chg="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14" creationId="{6509EDAD-3C34-07EC-B600-0DFA28DA3963}"/>
          </ac:spMkLst>
        </pc:spChg>
        <pc:spChg chg="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15" creationId="{5182F44A-35AB-26EE-5CBA-771B045F1CB4}"/>
          </ac:spMkLst>
        </pc:spChg>
        <pc:spChg chg="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21" creationId="{B6159CA4-E484-EB60-240F-E0E838CF8B29}"/>
          </ac:spMkLst>
        </pc:spChg>
        <pc:spChg chg="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22" creationId="{AA41107D-804A-D1E4-AF3C-5EF030BBF8C3}"/>
          </ac:spMkLst>
        </pc:spChg>
        <pc:spChg chg="add 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24" creationId="{7BB5A422-1131-8464-5379-48B8CB896DD2}"/>
          </ac:spMkLst>
        </pc:spChg>
        <pc:spChg chg="add 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32" creationId="{A937262D-728F-0F1D-10D5-61D825C845C1}"/>
          </ac:spMkLst>
        </pc:spChg>
        <pc:spChg chg="add 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33" creationId="{C5096A5A-8E02-8C8B-0901-598E13C7347E}"/>
          </ac:spMkLst>
        </pc:spChg>
        <pc:spChg chg="add mod">
          <ac:chgData name="Huo Benny" userId="45144f81-999f-4dd0-90f6-caa244a9d62f" providerId="ADAL" clId="{3B93F18C-EB72-E149-A546-3EF55EBC65F2}" dt="2024-12-01T07:13:49.533" v="695" actId="1076"/>
          <ac:spMkLst>
            <pc:docMk/>
            <pc:sldMk cId="1100029699" sldId="1446"/>
            <ac:spMk id="35" creationId="{A28C5D67-B1E0-A354-CB9E-63D6E7635C35}"/>
          </ac:spMkLst>
        </pc:spChg>
      </pc:sldChg>
      <pc:sldChg chg="addSp delSp modSp new mod">
        <pc:chgData name="Huo Benny" userId="45144f81-999f-4dd0-90f6-caa244a9d62f" providerId="ADAL" clId="{3B93F18C-EB72-E149-A546-3EF55EBC65F2}" dt="2024-12-01T07:38:55.093" v="994" actId="1038"/>
        <pc:sldMkLst>
          <pc:docMk/>
          <pc:sldMk cId="2562988505" sldId="1447"/>
        </pc:sldMkLst>
        <pc:spChg chg="mod">
          <ac:chgData name="Huo Benny" userId="45144f81-999f-4dd0-90f6-caa244a9d62f" providerId="ADAL" clId="{3B93F18C-EB72-E149-A546-3EF55EBC65F2}" dt="2024-12-01T07:18:33.887" v="786" actId="20577"/>
          <ac:spMkLst>
            <pc:docMk/>
            <pc:sldMk cId="2562988505" sldId="1447"/>
            <ac:spMk id="2" creationId="{06D64D26-C979-65D7-6EBA-626B5FB4D16D}"/>
          </ac:spMkLst>
        </pc:spChg>
        <pc:spChg chg="add mod">
          <ac:chgData name="Huo Benny" userId="45144f81-999f-4dd0-90f6-caa244a9d62f" providerId="ADAL" clId="{3B93F18C-EB72-E149-A546-3EF55EBC65F2}" dt="2024-12-01T07:37:58.297" v="982" actId="1037"/>
          <ac:spMkLst>
            <pc:docMk/>
            <pc:sldMk cId="2562988505" sldId="1447"/>
            <ac:spMk id="13" creationId="{D4C712F1-A9B2-9227-3C9F-4B094C9F236F}"/>
          </ac:spMkLst>
        </pc:spChg>
        <pc:picChg chg="add mod modCrop">
          <ac:chgData name="Huo Benny" userId="45144f81-999f-4dd0-90f6-caa244a9d62f" providerId="ADAL" clId="{3B93F18C-EB72-E149-A546-3EF55EBC65F2}" dt="2024-12-01T07:37:18.543" v="975" actId="1076"/>
          <ac:picMkLst>
            <pc:docMk/>
            <pc:sldMk cId="2562988505" sldId="1447"/>
            <ac:picMk id="12" creationId="{2C68213E-21D7-EB52-516A-9D3A1F90A193}"/>
          </ac:picMkLst>
        </pc:picChg>
        <pc:cxnChg chg="add mod">
          <ac:chgData name="Huo Benny" userId="45144f81-999f-4dd0-90f6-caa244a9d62f" providerId="ADAL" clId="{3B93F18C-EB72-E149-A546-3EF55EBC65F2}" dt="2024-12-01T07:38:55.093" v="994" actId="1038"/>
          <ac:cxnSpMkLst>
            <pc:docMk/>
            <pc:sldMk cId="2562988505" sldId="1447"/>
            <ac:cxnSpMk id="16" creationId="{C0767448-6DC6-57B2-B981-D4D0B5533DBF}"/>
          </ac:cxnSpMkLst>
        </pc:cxnChg>
      </pc:sldChg>
      <pc:sldChg chg="addSp modSp new mod modAnim">
        <pc:chgData name="Huo Benny" userId="45144f81-999f-4dd0-90f6-caa244a9d62f" providerId="ADAL" clId="{3B93F18C-EB72-E149-A546-3EF55EBC65F2}" dt="2024-12-01T07:31:47.765" v="914"/>
        <pc:sldMkLst>
          <pc:docMk/>
          <pc:sldMk cId="2737478629" sldId="1448"/>
        </pc:sldMkLst>
        <pc:spChg chg="mod">
          <ac:chgData name="Huo Benny" userId="45144f81-999f-4dd0-90f6-caa244a9d62f" providerId="ADAL" clId="{3B93F18C-EB72-E149-A546-3EF55EBC65F2}" dt="2024-12-01T07:29:49.465" v="897" actId="20577"/>
          <ac:spMkLst>
            <pc:docMk/>
            <pc:sldMk cId="2737478629" sldId="1448"/>
            <ac:spMk id="2" creationId="{97A7C874-C402-B2E8-0820-3FD7250FFE04}"/>
          </ac:spMkLst>
        </pc:spChg>
        <pc:spChg chg="add mod">
          <ac:chgData name="Huo Benny" userId="45144f81-999f-4dd0-90f6-caa244a9d62f" providerId="ADAL" clId="{3B93F18C-EB72-E149-A546-3EF55EBC65F2}" dt="2024-12-01T07:31:01.813" v="903" actId="1076"/>
          <ac:spMkLst>
            <pc:docMk/>
            <pc:sldMk cId="2737478629" sldId="1448"/>
            <ac:spMk id="5" creationId="{04C8F887-45CD-C7C9-BEA5-797EB40968E3}"/>
          </ac:spMkLst>
        </pc:spChg>
        <pc:spChg chg="add mod">
          <ac:chgData name="Huo Benny" userId="45144f81-999f-4dd0-90f6-caa244a9d62f" providerId="ADAL" clId="{3B93F18C-EB72-E149-A546-3EF55EBC65F2}" dt="2024-12-01T07:31:16.394" v="906" actId="1076"/>
          <ac:spMkLst>
            <pc:docMk/>
            <pc:sldMk cId="2737478629" sldId="1448"/>
            <ac:spMk id="7" creationId="{0A362AA7-4447-DCE2-FAE6-AFCE34A5A2A4}"/>
          </ac:spMkLst>
        </pc:spChg>
        <pc:spChg chg="add mod">
          <ac:chgData name="Huo Benny" userId="45144f81-999f-4dd0-90f6-caa244a9d62f" providerId="ADAL" clId="{3B93F18C-EB72-E149-A546-3EF55EBC65F2}" dt="2024-12-01T07:31:36.645" v="913" actId="1076"/>
          <ac:spMkLst>
            <pc:docMk/>
            <pc:sldMk cId="2737478629" sldId="1448"/>
            <ac:spMk id="8" creationId="{3B2A9FA1-087D-A8EE-8A4C-C03AE6BAC9BC}"/>
          </ac:spMkLst>
        </pc:spChg>
        <pc:spChg chg="add mod">
          <ac:chgData name="Huo Benny" userId="45144f81-999f-4dd0-90f6-caa244a9d62f" providerId="ADAL" clId="{3B93F18C-EB72-E149-A546-3EF55EBC65F2}" dt="2024-12-01T07:31:25.365" v="910" actId="1076"/>
          <ac:spMkLst>
            <pc:docMk/>
            <pc:sldMk cId="2737478629" sldId="1448"/>
            <ac:spMk id="9" creationId="{84B20A9D-0EEB-DAFD-5D14-6E35E96864B4}"/>
          </ac:spMkLst>
        </pc:spChg>
        <pc:spChg chg="add mod">
          <ac:chgData name="Huo Benny" userId="45144f81-999f-4dd0-90f6-caa244a9d62f" providerId="ADAL" clId="{3B93F18C-EB72-E149-A546-3EF55EBC65F2}" dt="2024-12-01T07:31:32.759" v="912" actId="1076"/>
          <ac:spMkLst>
            <pc:docMk/>
            <pc:sldMk cId="2737478629" sldId="1448"/>
            <ac:spMk id="10" creationId="{3633B387-3174-73BB-99CF-9DB1A0185C38}"/>
          </ac:spMkLst>
        </pc:spChg>
        <pc:picChg chg="add mod">
          <ac:chgData name="Huo Benny" userId="45144f81-999f-4dd0-90f6-caa244a9d62f" providerId="ADAL" clId="{3B93F18C-EB72-E149-A546-3EF55EBC65F2}" dt="2024-12-01T07:30:17.029" v="900" actId="14100"/>
          <ac:picMkLst>
            <pc:docMk/>
            <pc:sldMk cId="2737478629" sldId="1448"/>
            <ac:picMk id="3" creationId="{5DBB1656-C754-834C-E8A5-06640926F546}"/>
          </ac:picMkLst>
        </pc:picChg>
      </pc:sldChg>
      <pc:sldChg chg="addSp delSp add mod modAnim">
        <pc:chgData name="Huo Benny" userId="45144f81-999f-4dd0-90f6-caa244a9d62f" providerId="ADAL" clId="{3B93F18C-EB72-E149-A546-3EF55EBC65F2}" dt="2024-12-01T07:32:41.741" v="923" actId="478"/>
        <pc:sldMkLst>
          <pc:docMk/>
          <pc:sldMk cId="3189912253" sldId="1449"/>
        </pc:sldMkLst>
      </pc:sldChg>
      <pc:sldChg chg="delSp add mod">
        <pc:chgData name="Huo Benny" userId="45144f81-999f-4dd0-90f6-caa244a9d62f" providerId="ADAL" clId="{3B93F18C-EB72-E149-A546-3EF55EBC65F2}" dt="2024-12-01T07:32:50.108" v="924" actId="478"/>
        <pc:sldMkLst>
          <pc:docMk/>
          <pc:sldMk cId="519593914" sldId="1450"/>
        </pc:sldMkLst>
      </pc:sldChg>
      <pc:sldChg chg="add del">
        <pc:chgData name="Huo Benny" userId="45144f81-999f-4dd0-90f6-caa244a9d62f" providerId="ADAL" clId="{3B93F18C-EB72-E149-A546-3EF55EBC65F2}" dt="2024-12-01T07:32:30.903" v="919" actId="2890"/>
        <pc:sldMkLst>
          <pc:docMk/>
          <pc:sldMk cId="1405931990" sldId="1450"/>
        </pc:sldMkLst>
      </pc:sldChg>
      <pc:sldChg chg="delSp modSp add mod">
        <pc:chgData name="Huo Benny" userId="45144f81-999f-4dd0-90f6-caa244a9d62f" providerId="ADAL" clId="{3B93F18C-EB72-E149-A546-3EF55EBC65F2}" dt="2024-12-01T07:33:58.004" v="927" actId="207"/>
        <pc:sldMkLst>
          <pc:docMk/>
          <pc:sldMk cId="2267566045" sldId="1451"/>
        </pc:sldMkLst>
        <pc:spChg chg="mod">
          <ac:chgData name="Huo Benny" userId="45144f81-999f-4dd0-90f6-caa244a9d62f" providerId="ADAL" clId="{3B93F18C-EB72-E149-A546-3EF55EBC65F2}" dt="2024-12-01T07:33:58.004" v="927" actId="207"/>
          <ac:spMkLst>
            <pc:docMk/>
            <pc:sldMk cId="2267566045" sldId="1451"/>
            <ac:spMk id="5" creationId="{03009E06-EA26-8242-B761-7649AA0B7916}"/>
          </ac:spMkLst>
        </pc:spChg>
      </pc:sldChg>
      <pc:sldChg chg="addSp delSp modSp new mod modClrScheme chgLayout">
        <pc:chgData name="Huo Benny" userId="45144f81-999f-4dd0-90f6-caa244a9d62f" providerId="ADAL" clId="{3B93F18C-EB72-E149-A546-3EF55EBC65F2}" dt="2024-12-01T15:02:51.447" v="2344" actId="20577"/>
        <pc:sldMkLst>
          <pc:docMk/>
          <pc:sldMk cId="2852145291" sldId="1452"/>
        </pc:sldMkLst>
        <pc:spChg chg="add mod">
          <ac:chgData name="Huo Benny" userId="45144f81-999f-4dd0-90f6-caa244a9d62f" providerId="ADAL" clId="{3B93F18C-EB72-E149-A546-3EF55EBC65F2}" dt="2024-12-01T15:02:51.447" v="2344" actId="20577"/>
          <ac:spMkLst>
            <pc:docMk/>
            <pc:sldMk cId="2852145291" sldId="1452"/>
            <ac:spMk id="3" creationId="{D606F26F-D02B-C722-FED8-94BFF8437F1A}"/>
          </ac:spMkLst>
        </pc:spChg>
      </pc:sldChg>
      <pc:sldChg chg="add">
        <pc:chgData name="Huo Benny" userId="45144f81-999f-4dd0-90f6-caa244a9d62f" providerId="ADAL" clId="{3B93F18C-EB72-E149-A546-3EF55EBC65F2}" dt="2024-12-01T07:42:13.817" v="1054"/>
        <pc:sldMkLst>
          <pc:docMk/>
          <pc:sldMk cId="3885622200" sldId="1453"/>
        </pc:sldMkLst>
      </pc:sldChg>
      <pc:sldChg chg="addSp delSp modSp new mod ord modClrScheme chgLayout">
        <pc:chgData name="Huo Benny" userId="45144f81-999f-4dd0-90f6-caa244a9d62f" providerId="ADAL" clId="{3B93F18C-EB72-E149-A546-3EF55EBC65F2}" dt="2024-12-01T14:09:15.838" v="1369" actId="20577"/>
        <pc:sldMkLst>
          <pc:docMk/>
          <pc:sldMk cId="794307342" sldId="1454"/>
        </pc:sldMkLst>
        <pc:spChg chg="add mod">
          <ac:chgData name="Huo Benny" userId="45144f81-999f-4dd0-90f6-caa244a9d62f" providerId="ADAL" clId="{3B93F18C-EB72-E149-A546-3EF55EBC65F2}" dt="2024-12-01T14:02:20.933" v="1098" actId="1076"/>
          <ac:spMkLst>
            <pc:docMk/>
            <pc:sldMk cId="794307342" sldId="1454"/>
            <ac:spMk id="4" creationId="{2169AE13-B39F-A515-0E0B-034BB616B755}"/>
          </ac:spMkLst>
        </pc:spChg>
        <pc:spChg chg="add mod">
          <ac:chgData name="Huo Benny" userId="45144f81-999f-4dd0-90f6-caa244a9d62f" providerId="ADAL" clId="{3B93F18C-EB72-E149-A546-3EF55EBC65F2}" dt="2024-12-01T14:02:20.933" v="1098" actId="1076"/>
          <ac:spMkLst>
            <pc:docMk/>
            <pc:sldMk cId="794307342" sldId="1454"/>
            <ac:spMk id="6" creationId="{9F6BB475-4127-8D39-A948-C1ED44C00580}"/>
          </ac:spMkLst>
        </pc:spChg>
        <pc:spChg chg="add mod">
          <ac:chgData name="Huo Benny" userId="45144f81-999f-4dd0-90f6-caa244a9d62f" providerId="ADAL" clId="{3B93F18C-EB72-E149-A546-3EF55EBC65F2}" dt="2024-12-01T14:02:20.933" v="1098" actId="1076"/>
          <ac:spMkLst>
            <pc:docMk/>
            <pc:sldMk cId="794307342" sldId="1454"/>
            <ac:spMk id="8" creationId="{8B79A91E-70CF-F8EB-FBF3-425F6B6FA8CD}"/>
          </ac:spMkLst>
        </pc:spChg>
        <pc:spChg chg="add mod ord">
          <ac:chgData name="Huo Benny" userId="45144f81-999f-4dd0-90f6-caa244a9d62f" providerId="ADAL" clId="{3B93F18C-EB72-E149-A546-3EF55EBC65F2}" dt="2024-12-01T14:09:15.838" v="1369" actId="20577"/>
          <ac:spMkLst>
            <pc:docMk/>
            <pc:sldMk cId="794307342" sldId="1454"/>
            <ac:spMk id="9" creationId="{8203D6D1-DA22-58B4-FE56-749433946A50}"/>
          </ac:spMkLst>
        </pc:spChg>
        <pc:picChg chg="add mod">
          <ac:chgData name="Huo Benny" userId="45144f81-999f-4dd0-90f6-caa244a9d62f" providerId="ADAL" clId="{3B93F18C-EB72-E149-A546-3EF55EBC65F2}" dt="2024-12-01T14:02:20.933" v="1098" actId="1076"/>
          <ac:picMkLst>
            <pc:docMk/>
            <pc:sldMk cId="794307342" sldId="1454"/>
            <ac:picMk id="3" creationId="{E8A43901-64F7-F543-A17A-AA82742B09C4}"/>
          </ac:picMkLst>
        </pc:picChg>
        <pc:picChg chg="add mod">
          <ac:chgData name="Huo Benny" userId="45144f81-999f-4dd0-90f6-caa244a9d62f" providerId="ADAL" clId="{3B93F18C-EB72-E149-A546-3EF55EBC65F2}" dt="2024-12-01T14:02:20.933" v="1098" actId="1076"/>
          <ac:picMkLst>
            <pc:docMk/>
            <pc:sldMk cId="794307342" sldId="1454"/>
            <ac:picMk id="5" creationId="{EF6C9EE0-BE2E-1ACD-B5AE-48695B6914E4}"/>
          </ac:picMkLst>
        </pc:picChg>
        <pc:picChg chg="add mod">
          <ac:chgData name="Huo Benny" userId="45144f81-999f-4dd0-90f6-caa244a9d62f" providerId="ADAL" clId="{3B93F18C-EB72-E149-A546-3EF55EBC65F2}" dt="2024-12-01T14:02:20.933" v="1098" actId="1076"/>
          <ac:picMkLst>
            <pc:docMk/>
            <pc:sldMk cId="794307342" sldId="1454"/>
            <ac:picMk id="1026" creationId="{7D2FE9AC-584D-0EE4-6EC3-1238CC4F3F81}"/>
          </ac:picMkLst>
        </pc:picChg>
        <pc:picChg chg="add mod">
          <ac:chgData name="Huo Benny" userId="45144f81-999f-4dd0-90f6-caa244a9d62f" providerId="ADAL" clId="{3B93F18C-EB72-E149-A546-3EF55EBC65F2}" dt="2024-12-01T14:02:20.933" v="1098" actId="1076"/>
          <ac:picMkLst>
            <pc:docMk/>
            <pc:sldMk cId="794307342" sldId="1454"/>
            <ac:picMk id="1028" creationId="{154A2430-80E4-15DE-EEB5-18FF4CA3132E}"/>
          </ac:picMkLst>
        </pc:picChg>
      </pc:sldChg>
      <pc:sldChg chg="addSp delSp modSp new mod modClrScheme chgLayout">
        <pc:chgData name="Huo Benny" userId="45144f81-999f-4dd0-90f6-caa244a9d62f" providerId="ADAL" clId="{3B93F18C-EB72-E149-A546-3EF55EBC65F2}" dt="2024-12-01T14:14:30.367" v="1476" actId="14100"/>
        <pc:sldMkLst>
          <pc:docMk/>
          <pc:sldMk cId="3194170091" sldId="1455"/>
        </pc:sldMkLst>
        <pc:picChg chg="add mod modCrop">
          <ac:chgData name="Huo Benny" userId="45144f81-999f-4dd0-90f6-caa244a9d62f" providerId="ADAL" clId="{3B93F18C-EB72-E149-A546-3EF55EBC65F2}" dt="2024-12-01T14:14:30.367" v="1476" actId="14100"/>
          <ac:picMkLst>
            <pc:docMk/>
            <pc:sldMk cId="3194170091" sldId="1455"/>
            <ac:picMk id="4" creationId="{05F5EBA7-4179-3ECE-D6A8-C854A8B903DD}"/>
          </ac:picMkLst>
        </pc:picChg>
      </pc:sldChg>
      <pc:sldChg chg="modSp add mod">
        <pc:chgData name="Huo Benny" userId="45144f81-999f-4dd0-90f6-caa244a9d62f" providerId="ADAL" clId="{3B93F18C-EB72-E149-A546-3EF55EBC65F2}" dt="2024-12-01T15:02:55.341" v="2349" actId="20577"/>
        <pc:sldMkLst>
          <pc:docMk/>
          <pc:sldMk cId="1782335993" sldId="1456"/>
        </pc:sldMkLst>
        <pc:spChg chg="mod">
          <ac:chgData name="Huo Benny" userId="45144f81-999f-4dd0-90f6-caa244a9d62f" providerId="ADAL" clId="{3B93F18C-EB72-E149-A546-3EF55EBC65F2}" dt="2024-12-01T15:02:55.341" v="2349" actId="20577"/>
          <ac:spMkLst>
            <pc:docMk/>
            <pc:sldMk cId="1782335993" sldId="1456"/>
            <ac:spMk id="3" creationId="{243C7566-5D21-25B6-C963-BC7E1F33335B}"/>
          </ac:spMkLst>
        </pc:spChg>
      </pc:sldChg>
      <pc:sldChg chg="addSp delSp modSp add mod">
        <pc:chgData name="Huo Benny" userId="45144f81-999f-4dd0-90f6-caa244a9d62f" providerId="ADAL" clId="{3B93F18C-EB72-E149-A546-3EF55EBC65F2}" dt="2024-12-01T14:23:03.013" v="1614" actId="1076"/>
        <pc:sldMkLst>
          <pc:docMk/>
          <pc:sldMk cId="3056736126" sldId="1457"/>
        </pc:sldMkLst>
        <pc:spChg chg="mod">
          <ac:chgData name="Huo Benny" userId="45144f81-999f-4dd0-90f6-caa244a9d62f" providerId="ADAL" clId="{3B93F18C-EB72-E149-A546-3EF55EBC65F2}" dt="2024-12-01T14:23:03.013" v="1614" actId="1076"/>
          <ac:spMkLst>
            <pc:docMk/>
            <pc:sldMk cId="3056736126" sldId="1457"/>
            <ac:spMk id="4" creationId="{E5DFF4B6-744B-CD55-B498-B86BFE2E417B}"/>
          </ac:spMkLst>
        </pc:spChg>
        <pc:spChg chg="mod">
          <ac:chgData name="Huo Benny" userId="45144f81-999f-4dd0-90f6-caa244a9d62f" providerId="ADAL" clId="{3B93F18C-EB72-E149-A546-3EF55EBC65F2}" dt="2024-12-01T14:23:03.013" v="1614" actId="1076"/>
          <ac:spMkLst>
            <pc:docMk/>
            <pc:sldMk cId="3056736126" sldId="1457"/>
            <ac:spMk id="6" creationId="{0159BDD6-7018-B8DB-FBA4-7A68E8BEDB77}"/>
          </ac:spMkLst>
        </pc:spChg>
        <pc:spChg chg="mod">
          <ac:chgData name="Huo Benny" userId="45144f81-999f-4dd0-90f6-caa244a9d62f" providerId="ADAL" clId="{3B93F18C-EB72-E149-A546-3EF55EBC65F2}" dt="2024-12-01T14:22:53.962" v="1613" actId="1076"/>
          <ac:spMkLst>
            <pc:docMk/>
            <pc:sldMk cId="3056736126" sldId="1457"/>
            <ac:spMk id="8" creationId="{402FC3CA-229F-8356-B13F-4EDE15207047}"/>
          </ac:spMkLst>
        </pc:spChg>
        <pc:spChg chg="mod">
          <ac:chgData name="Huo Benny" userId="45144f81-999f-4dd0-90f6-caa244a9d62f" providerId="ADAL" clId="{3B93F18C-EB72-E149-A546-3EF55EBC65F2}" dt="2024-12-01T14:17:06.174" v="1522" actId="20577"/>
          <ac:spMkLst>
            <pc:docMk/>
            <pc:sldMk cId="3056736126" sldId="1457"/>
            <ac:spMk id="9" creationId="{3EC46479-AFF5-2734-BAA3-F8D0C7941223}"/>
          </ac:spMkLst>
        </pc:spChg>
        <pc:spChg chg="add mod">
          <ac:chgData name="Huo Benny" userId="45144f81-999f-4dd0-90f6-caa244a9d62f" providerId="ADAL" clId="{3B93F18C-EB72-E149-A546-3EF55EBC65F2}" dt="2024-12-01T14:23:03.013" v="1614" actId="1076"/>
          <ac:spMkLst>
            <pc:docMk/>
            <pc:sldMk cId="3056736126" sldId="1457"/>
            <ac:spMk id="10" creationId="{2352EE11-B9C0-07C2-6D6D-B97671DDF8B5}"/>
          </ac:spMkLst>
        </pc:spChg>
        <pc:spChg chg="add mod">
          <ac:chgData name="Huo Benny" userId="45144f81-999f-4dd0-90f6-caa244a9d62f" providerId="ADAL" clId="{3B93F18C-EB72-E149-A546-3EF55EBC65F2}" dt="2024-12-01T14:23:03.013" v="1614" actId="1076"/>
          <ac:spMkLst>
            <pc:docMk/>
            <pc:sldMk cId="3056736126" sldId="1457"/>
            <ac:spMk id="11" creationId="{28D28528-3BD5-CC57-9D71-CFD49E45FB2C}"/>
          </ac:spMkLst>
        </pc:spChg>
        <pc:picChg chg="mod">
          <ac:chgData name="Huo Benny" userId="45144f81-999f-4dd0-90f6-caa244a9d62f" providerId="ADAL" clId="{3B93F18C-EB72-E149-A546-3EF55EBC65F2}" dt="2024-12-01T14:23:03.013" v="1614" actId="1076"/>
          <ac:picMkLst>
            <pc:docMk/>
            <pc:sldMk cId="3056736126" sldId="1457"/>
            <ac:picMk id="3" creationId="{42CE89AA-583D-946B-6DA7-0BDAD0BA849A}"/>
          </ac:picMkLst>
        </pc:picChg>
        <pc:picChg chg="mod">
          <ac:chgData name="Huo Benny" userId="45144f81-999f-4dd0-90f6-caa244a9d62f" providerId="ADAL" clId="{3B93F18C-EB72-E149-A546-3EF55EBC65F2}" dt="2024-12-01T14:23:03.013" v="1614" actId="1076"/>
          <ac:picMkLst>
            <pc:docMk/>
            <pc:sldMk cId="3056736126" sldId="1457"/>
            <ac:picMk id="5" creationId="{D5267459-21D4-FD71-5203-05CB32119C12}"/>
          </ac:picMkLst>
        </pc:picChg>
        <pc:picChg chg="add mod modCrop">
          <ac:chgData name="Huo Benny" userId="45144f81-999f-4dd0-90f6-caa244a9d62f" providerId="ADAL" clId="{3B93F18C-EB72-E149-A546-3EF55EBC65F2}" dt="2024-12-01T14:22:53.962" v="1613" actId="1076"/>
          <ac:picMkLst>
            <pc:docMk/>
            <pc:sldMk cId="3056736126" sldId="1457"/>
            <ac:picMk id="7" creationId="{24F3B2A2-21B4-4F05-59EB-67634611E42D}"/>
          </ac:picMkLst>
        </pc:picChg>
        <pc:picChg chg="add mod">
          <ac:chgData name="Huo Benny" userId="45144f81-999f-4dd0-90f6-caa244a9d62f" providerId="ADAL" clId="{3B93F18C-EB72-E149-A546-3EF55EBC65F2}" dt="2024-12-01T14:23:03.013" v="1614" actId="1076"/>
          <ac:picMkLst>
            <pc:docMk/>
            <pc:sldMk cId="3056736126" sldId="1457"/>
            <ac:picMk id="12" creationId="{C838F36B-FB48-1F3B-4DE7-7177B4BB4ECD}"/>
          </ac:picMkLst>
        </pc:picChg>
        <pc:picChg chg="mod">
          <ac:chgData name="Huo Benny" userId="45144f81-999f-4dd0-90f6-caa244a9d62f" providerId="ADAL" clId="{3B93F18C-EB72-E149-A546-3EF55EBC65F2}" dt="2024-12-01T14:22:53.962" v="1613" actId="1076"/>
          <ac:picMkLst>
            <pc:docMk/>
            <pc:sldMk cId="3056736126" sldId="1457"/>
            <ac:picMk id="1026" creationId="{5A9149B9-6B45-102B-1F55-734A08A6F837}"/>
          </ac:picMkLst>
        </pc:picChg>
        <pc:picChg chg="mod">
          <ac:chgData name="Huo Benny" userId="45144f81-999f-4dd0-90f6-caa244a9d62f" providerId="ADAL" clId="{3B93F18C-EB72-E149-A546-3EF55EBC65F2}" dt="2024-12-01T14:22:53.962" v="1613" actId="1076"/>
          <ac:picMkLst>
            <pc:docMk/>
            <pc:sldMk cId="3056736126" sldId="1457"/>
            <ac:picMk id="1028" creationId="{0ADA6DFF-A0E5-564A-E6EB-41480D1D86EF}"/>
          </ac:picMkLst>
        </pc:picChg>
        <pc:picChg chg="add mod">
          <ac:chgData name="Huo Benny" userId="45144f81-999f-4dd0-90f6-caa244a9d62f" providerId="ADAL" clId="{3B93F18C-EB72-E149-A546-3EF55EBC65F2}" dt="2024-12-01T14:17:12.283" v="1523" actId="1076"/>
          <ac:picMkLst>
            <pc:docMk/>
            <pc:sldMk cId="3056736126" sldId="1457"/>
            <ac:picMk id="3074" creationId="{1EEAD559-28FF-6EA0-2B56-3B7797F01385}"/>
          </ac:picMkLst>
        </pc:picChg>
        <pc:picChg chg="add mod">
          <ac:chgData name="Huo Benny" userId="45144f81-999f-4dd0-90f6-caa244a9d62f" providerId="ADAL" clId="{3B93F18C-EB72-E149-A546-3EF55EBC65F2}" dt="2024-12-01T14:23:03.013" v="1614" actId="1076"/>
          <ac:picMkLst>
            <pc:docMk/>
            <pc:sldMk cId="3056736126" sldId="1457"/>
            <ac:picMk id="3080" creationId="{C9B228BE-48FA-5352-569A-D5178436C354}"/>
          </ac:picMkLst>
        </pc:picChg>
      </pc:sldChg>
      <pc:sldChg chg="modSp add del mod">
        <pc:chgData name="Huo Benny" userId="45144f81-999f-4dd0-90f6-caa244a9d62f" providerId="ADAL" clId="{3B93F18C-EB72-E149-A546-3EF55EBC65F2}" dt="2024-12-01T14:13:28.279" v="1472" actId="2696"/>
        <pc:sldMkLst>
          <pc:docMk/>
          <pc:sldMk cId="3233647634" sldId="1458"/>
        </pc:sldMkLst>
      </pc:sldChg>
      <pc:sldChg chg="delSp modSp add mod modClrScheme chgLayout">
        <pc:chgData name="Huo Benny" userId="45144f81-999f-4dd0-90f6-caa244a9d62f" providerId="ADAL" clId="{3B93F18C-EB72-E149-A546-3EF55EBC65F2}" dt="2024-12-01T14:24:48.168" v="1621" actId="14100"/>
        <pc:sldMkLst>
          <pc:docMk/>
          <pc:sldMk cId="0" sldId="1459"/>
        </pc:sldMkLst>
        <pc:spChg chg="mod ord">
          <ac:chgData name="Huo Benny" userId="45144f81-999f-4dd0-90f6-caa244a9d62f" providerId="ADAL" clId="{3B93F18C-EB72-E149-A546-3EF55EBC65F2}" dt="2024-12-01T14:24:48.168" v="1621" actId="14100"/>
          <ac:spMkLst>
            <pc:docMk/>
            <pc:sldMk cId="0" sldId="1459"/>
            <ac:spMk id="97" creationId="{00000000-0000-0000-0000-000000000000}"/>
          </ac:spMkLst>
        </pc:spChg>
      </pc:sldChg>
      <pc:sldChg chg="addSp modSp new mod ord">
        <pc:chgData name="Huo Benny" userId="45144f81-999f-4dd0-90f6-caa244a9d62f" providerId="ADAL" clId="{3B93F18C-EB72-E149-A546-3EF55EBC65F2}" dt="2024-12-01T14:52:00.208" v="2037" actId="20578"/>
        <pc:sldMkLst>
          <pc:docMk/>
          <pc:sldMk cId="1456800696" sldId="1460"/>
        </pc:sldMkLst>
        <pc:spChg chg="mod">
          <ac:chgData name="Huo Benny" userId="45144f81-999f-4dd0-90f6-caa244a9d62f" providerId="ADAL" clId="{3B93F18C-EB72-E149-A546-3EF55EBC65F2}" dt="2024-12-01T14:50:20.488" v="1878" actId="20577"/>
          <ac:spMkLst>
            <pc:docMk/>
            <pc:sldMk cId="1456800696" sldId="1460"/>
            <ac:spMk id="2" creationId="{A2ED8441-2E54-1907-885B-33DA9154368D}"/>
          </ac:spMkLst>
        </pc:spChg>
        <pc:spChg chg="add mod">
          <ac:chgData name="Huo Benny" userId="45144f81-999f-4dd0-90f6-caa244a9d62f" providerId="ADAL" clId="{3B93F18C-EB72-E149-A546-3EF55EBC65F2}" dt="2024-12-01T14:40:44.204" v="1790" actId="1076"/>
          <ac:spMkLst>
            <pc:docMk/>
            <pc:sldMk cId="1456800696" sldId="1460"/>
            <ac:spMk id="4" creationId="{A6180594-D4DD-72FB-5D82-84CFE7DE8F17}"/>
          </ac:spMkLst>
        </pc:spChg>
      </pc:sldChg>
      <pc:sldChg chg="modSp add mod">
        <pc:chgData name="Huo Benny" userId="45144f81-999f-4dd0-90f6-caa244a9d62f" providerId="ADAL" clId="{3B93F18C-EB72-E149-A546-3EF55EBC65F2}" dt="2024-12-01T14:25:57.374" v="1637" actId="20577"/>
        <pc:sldMkLst>
          <pc:docMk/>
          <pc:sldMk cId="1597424974" sldId="1461"/>
        </pc:sldMkLst>
        <pc:spChg chg="mod">
          <ac:chgData name="Huo Benny" userId="45144f81-999f-4dd0-90f6-caa244a9d62f" providerId="ADAL" clId="{3B93F18C-EB72-E149-A546-3EF55EBC65F2}" dt="2024-12-01T14:25:57.374" v="1637" actId="20577"/>
          <ac:spMkLst>
            <pc:docMk/>
            <pc:sldMk cId="1597424974" sldId="1461"/>
            <ac:spMk id="3" creationId="{064F602F-01E5-D169-CB5A-A9D28608C0AD}"/>
          </ac:spMkLst>
        </pc:spChg>
      </pc:sldChg>
      <pc:sldChg chg="modSp add mod">
        <pc:chgData name="Huo Benny" userId="45144f81-999f-4dd0-90f6-caa244a9d62f" providerId="ADAL" clId="{3B93F18C-EB72-E149-A546-3EF55EBC65F2}" dt="2024-12-01T14:36:53.623" v="1714" actId="27636"/>
        <pc:sldMkLst>
          <pc:docMk/>
          <pc:sldMk cId="930033070" sldId="1462"/>
        </pc:sldMkLst>
        <pc:spChg chg="mod">
          <ac:chgData name="Huo Benny" userId="45144f81-999f-4dd0-90f6-caa244a9d62f" providerId="ADAL" clId="{3B93F18C-EB72-E149-A546-3EF55EBC65F2}" dt="2024-12-01T14:36:53.623" v="1714" actId="27636"/>
          <ac:spMkLst>
            <pc:docMk/>
            <pc:sldMk cId="930033070" sldId="1462"/>
            <ac:spMk id="97" creationId="{6E36E86F-5622-6A02-3A66-5818E5662233}"/>
          </ac:spMkLst>
        </pc:spChg>
      </pc:sldChg>
      <pc:sldChg chg="modSp add mod">
        <pc:chgData name="Huo Benny" userId="45144f81-999f-4dd0-90f6-caa244a9d62f" providerId="ADAL" clId="{3B93F18C-EB72-E149-A546-3EF55EBC65F2}" dt="2024-12-01T14:37:18.022" v="1744" actId="20577"/>
        <pc:sldMkLst>
          <pc:docMk/>
          <pc:sldMk cId="2767848254" sldId="1463"/>
        </pc:sldMkLst>
        <pc:spChg chg="mod">
          <ac:chgData name="Huo Benny" userId="45144f81-999f-4dd0-90f6-caa244a9d62f" providerId="ADAL" clId="{3B93F18C-EB72-E149-A546-3EF55EBC65F2}" dt="2024-12-01T14:37:18.022" v="1744" actId="20577"/>
          <ac:spMkLst>
            <pc:docMk/>
            <pc:sldMk cId="2767848254" sldId="1463"/>
            <ac:spMk id="97" creationId="{3609ABB3-C7F1-4C2B-8154-15D724C5949D}"/>
          </ac:spMkLst>
        </pc:spChg>
      </pc:sldChg>
      <pc:sldChg chg="addSp delSp modSp new mod modClrScheme chgLayout">
        <pc:chgData name="Huo Benny" userId="45144f81-999f-4dd0-90f6-caa244a9d62f" providerId="ADAL" clId="{3B93F18C-EB72-E149-A546-3EF55EBC65F2}" dt="2024-12-01T14:57:18.166" v="2179" actId="1076"/>
        <pc:sldMkLst>
          <pc:docMk/>
          <pc:sldMk cId="4207556065" sldId="1464"/>
        </pc:sldMkLst>
        <pc:spChg chg="add mod">
          <ac:chgData name="Huo Benny" userId="45144f81-999f-4dd0-90f6-caa244a9d62f" providerId="ADAL" clId="{3B93F18C-EB72-E149-A546-3EF55EBC65F2}" dt="2024-12-01T14:57:18.166" v="2179" actId="1076"/>
          <ac:spMkLst>
            <pc:docMk/>
            <pc:sldMk cId="4207556065" sldId="1464"/>
            <ac:spMk id="4" creationId="{2D8E3FC9-EFD2-A0AE-25E7-468E71862B6C}"/>
          </ac:spMkLst>
        </pc:spChg>
        <pc:graphicFrameChg chg="add mod modGraphic">
          <ac:chgData name="Huo Benny" userId="45144f81-999f-4dd0-90f6-caa244a9d62f" providerId="ADAL" clId="{3B93F18C-EB72-E149-A546-3EF55EBC65F2}" dt="2024-12-01T14:57:13.386" v="2178" actId="1076"/>
          <ac:graphicFrameMkLst>
            <pc:docMk/>
            <pc:sldMk cId="4207556065" sldId="1464"/>
            <ac:graphicFrameMk id="5" creationId="{FE53F6BB-BFF9-D746-CE3D-81D651BD1C86}"/>
          </ac:graphicFrameMkLst>
        </pc:graphicFrameChg>
        <pc:picChg chg="add mod">
          <ac:chgData name="Huo Benny" userId="45144f81-999f-4dd0-90f6-caa244a9d62f" providerId="ADAL" clId="{3B93F18C-EB72-E149-A546-3EF55EBC65F2}" dt="2024-12-01T14:47:46.884" v="1793" actId="1076"/>
          <ac:picMkLst>
            <pc:docMk/>
            <pc:sldMk cId="4207556065" sldId="1464"/>
            <ac:picMk id="4098" creationId="{B4F536C1-AD82-2494-3304-F950B7C35661}"/>
          </ac:picMkLst>
        </pc:picChg>
      </pc:sldChg>
      <pc:sldChg chg="addSp delSp modSp add mod modClrScheme chgLayout">
        <pc:chgData name="Huo Benny" userId="45144f81-999f-4dd0-90f6-caa244a9d62f" providerId="ADAL" clId="{3B93F18C-EB72-E149-A546-3EF55EBC65F2}" dt="2024-12-01T14:51:25.234" v="2036" actId="20577"/>
        <pc:sldMkLst>
          <pc:docMk/>
          <pc:sldMk cId="661110506" sldId="1465"/>
        </pc:sldMkLst>
        <pc:spChg chg="mod ord">
          <ac:chgData name="Huo Benny" userId="45144f81-999f-4dd0-90f6-caa244a9d62f" providerId="ADAL" clId="{3B93F18C-EB72-E149-A546-3EF55EBC65F2}" dt="2024-12-01T14:50:37.631" v="1881" actId="700"/>
          <ac:spMkLst>
            <pc:docMk/>
            <pc:sldMk cId="661110506" sldId="1465"/>
            <ac:spMk id="2" creationId="{816CB248-7D06-AF91-2F02-20FEE8A786DA}"/>
          </ac:spMkLst>
        </pc:spChg>
        <pc:spChg chg="add mod ord">
          <ac:chgData name="Huo Benny" userId="45144f81-999f-4dd0-90f6-caa244a9d62f" providerId="ADAL" clId="{3B93F18C-EB72-E149-A546-3EF55EBC65F2}" dt="2024-12-01T14:51:25.234" v="2036" actId="20577"/>
          <ac:spMkLst>
            <pc:docMk/>
            <pc:sldMk cId="661110506" sldId="1465"/>
            <ac:spMk id="3" creationId="{4DA742CF-16E2-51D9-6685-478C8F57517B}"/>
          </ac:spMkLst>
        </pc:spChg>
      </pc:sldChg>
      <pc:sldChg chg="addSp delSp modSp new mod modClrScheme chgLayout">
        <pc:chgData name="Huo Benny" userId="45144f81-999f-4dd0-90f6-caa244a9d62f" providerId="ADAL" clId="{3B93F18C-EB72-E149-A546-3EF55EBC65F2}" dt="2024-12-01T15:01:04.400" v="2202" actId="20577"/>
        <pc:sldMkLst>
          <pc:docMk/>
          <pc:sldMk cId="2629062874" sldId="1466"/>
        </pc:sldMkLst>
        <pc:spChg chg="add mod ord">
          <ac:chgData name="Huo Benny" userId="45144f81-999f-4dd0-90f6-caa244a9d62f" providerId="ADAL" clId="{3B93F18C-EB72-E149-A546-3EF55EBC65F2}" dt="2024-12-01T15:01:04.400" v="2202" actId="20577"/>
          <ac:spMkLst>
            <pc:docMk/>
            <pc:sldMk cId="2629062874" sldId="1466"/>
            <ac:spMk id="3" creationId="{B630836A-28A6-E034-06A6-9B56AADC79AC}"/>
          </ac:spMkLst>
        </pc:spChg>
      </pc:sldChg>
      <pc:sldChg chg="modSp add mod">
        <pc:chgData name="Huo Benny" userId="45144f81-999f-4dd0-90f6-caa244a9d62f" providerId="ADAL" clId="{3B93F18C-EB72-E149-A546-3EF55EBC65F2}" dt="2024-12-01T15:01:18.659" v="2230" actId="20577"/>
        <pc:sldMkLst>
          <pc:docMk/>
          <pc:sldMk cId="4200230039" sldId="1467"/>
        </pc:sldMkLst>
        <pc:spChg chg="mod">
          <ac:chgData name="Huo Benny" userId="45144f81-999f-4dd0-90f6-caa244a9d62f" providerId="ADAL" clId="{3B93F18C-EB72-E149-A546-3EF55EBC65F2}" dt="2024-12-01T15:01:18.659" v="2230" actId="20577"/>
          <ac:spMkLst>
            <pc:docMk/>
            <pc:sldMk cId="4200230039" sldId="1467"/>
            <ac:spMk id="97" creationId="{DE6645BC-3410-1198-292E-70CF04D5E500}"/>
          </ac:spMkLst>
        </pc:spChg>
      </pc:sldChg>
      <pc:sldChg chg="modSp add mod">
        <pc:chgData name="Huo Benny" userId="45144f81-999f-4dd0-90f6-caa244a9d62f" providerId="ADAL" clId="{3B93F18C-EB72-E149-A546-3EF55EBC65F2}" dt="2024-12-01T15:01:33.011" v="2245" actId="20577"/>
        <pc:sldMkLst>
          <pc:docMk/>
          <pc:sldMk cId="4172589662" sldId="1468"/>
        </pc:sldMkLst>
        <pc:spChg chg="mod">
          <ac:chgData name="Huo Benny" userId="45144f81-999f-4dd0-90f6-caa244a9d62f" providerId="ADAL" clId="{3B93F18C-EB72-E149-A546-3EF55EBC65F2}" dt="2024-12-01T15:01:33.011" v="2245" actId="20577"/>
          <ac:spMkLst>
            <pc:docMk/>
            <pc:sldMk cId="4172589662" sldId="1468"/>
            <ac:spMk id="3" creationId="{948B84C2-C383-70CB-3254-6C9A8305DF22}"/>
          </ac:spMkLst>
        </pc:spChg>
      </pc:sldChg>
      <pc:sldChg chg="modSp add mod">
        <pc:chgData name="Huo Benny" userId="45144f81-999f-4dd0-90f6-caa244a9d62f" providerId="ADAL" clId="{3B93F18C-EB72-E149-A546-3EF55EBC65F2}" dt="2024-12-01T15:02:13.059" v="2307" actId="20577"/>
        <pc:sldMkLst>
          <pc:docMk/>
          <pc:sldMk cId="4270156250" sldId="1469"/>
        </pc:sldMkLst>
        <pc:spChg chg="mod">
          <ac:chgData name="Huo Benny" userId="45144f81-999f-4dd0-90f6-caa244a9d62f" providerId="ADAL" clId="{3B93F18C-EB72-E149-A546-3EF55EBC65F2}" dt="2024-12-01T15:02:13.059" v="2307" actId="20577"/>
          <ac:spMkLst>
            <pc:docMk/>
            <pc:sldMk cId="4270156250" sldId="1469"/>
            <ac:spMk id="97" creationId="{826AC1E2-F8E9-978B-4AAE-8B789F1D88D6}"/>
          </ac:spMkLst>
        </pc:spChg>
      </pc:sldChg>
      <pc:sldChg chg="modSp new mod">
        <pc:chgData name="Huo Benny" userId="45144f81-999f-4dd0-90f6-caa244a9d62f" providerId="ADAL" clId="{3B93F18C-EB72-E149-A546-3EF55EBC65F2}" dt="2024-12-01T15:15:06.462" v="2488"/>
        <pc:sldMkLst>
          <pc:docMk/>
          <pc:sldMk cId="3873667612" sldId="1470"/>
        </pc:sldMkLst>
        <pc:spChg chg="mod">
          <ac:chgData name="Huo Benny" userId="45144f81-999f-4dd0-90f6-caa244a9d62f" providerId="ADAL" clId="{3B93F18C-EB72-E149-A546-3EF55EBC65F2}" dt="2024-12-01T15:15:06.462" v="2488"/>
          <ac:spMkLst>
            <pc:docMk/>
            <pc:sldMk cId="3873667612" sldId="1470"/>
            <ac:spMk id="2" creationId="{38D1C7A4-EFB5-5B40-A593-8D38A1409C44}"/>
          </ac:spMkLst>
        </pc:spChg>
      </pc:sldChg>
      <pc:sldChg chg="modSp add mod">
        <pc:chgData name="Huo Benny" userId="45144f81-999f-4dd0-90f6-caa244a9d62f" providerId="ADAL" clId="{3B93F18C-EB72-E149-A546-3EF55EBC65F2}" dt="2024-12-01T15:02:43.730" v="2339" actId="20577"/>
        <pc:sldMkLst>
          <pc:docMk/>
          <pc:sldMk cId="1682359454" sldId="1471"/>
        </pc:sldMkLst>
        <pc:spChg chg="mod">
          <ac:chgData name="Huo Benny" userId="45144f81-999f-4dd0-90f6-caa244a9d62f" providerId="ADAL" clId="{3B93F18C-EB72-E149-A546-3EF55EBC65F2}" dt="2024-12-01T15:02:43.730" v="2339" actId="20577"/>
          <ac:spMkLst>
            <pc:docMk/>
            <pc:sldMk cId="1682359454" sldId="1471"/>
            <ac:spMk id="3" creationId="{36347CAA-28D8-1A5F-9425-8B9D32F8345F}"/>
          </ac:spMkLst>
        </pc:spChg>
      </pc:sldChg>
      <pc:sldMasterChg chg="setBg modSldLayout">
        <pc:chgData name="Huo Benny" userId="45144f81-999f-4dd0-90f6-caa244a9d62f" providerId="ADAL" clId="{3B93F18C-EB72-E149-A546-3EF55EBC65F2}" dt="2024-12-02T14:02:28.609" v="2494" actId="478"/>
        <pc:sldMasterMkLst>
          <pc:docMk/>
          <pc:sldMasterMk cId="0" sldId="2147483648"/>
        </pc:sldMasterMkLst>
        <pc:sldLayoutChg chg="addSp delSp modSp mod">
          <pc:chgData name="Huo Benny" userId="45144f81-999f-4dd0-90f6-caa244a9d62f" providerId="ADAL" clId="{3B93F18C-EB72-E149-A546-3EF55EBC65F2}" dt="2024-12-02T14:02:28.609" v="2494" actId="478"/>
          <pc:sldLayoutMkLst>
            <pc:docMk/>
            <pc:sldMasterMk cId="0" sldId="2147483648"/>
            <pc:sldLayoutMk cId="3766121162" sldId="2147483684"/>
          </pc:sldLayoutMkLst>
          <pc:spChg chg="add mod">
            <ac:chgData name="Huo Benny" userId="45144f81-999f-4dd0-90f6-caa244a9d62f" providerId="ADAL" clId="{3B93F18C-EB72-E149-A546-3EF55EBC65F2}" dt="2024-12-01T14:13:15.511" v="1470" actId="20577"/>
            <ac:spMkLst>
              <pc:docMk/>
              <pc:sldMasterMk cId="0" sldId="2147483648"/>
              <pc:sldLayoutMk cId="3766121162" sldId="2147483684"/>
              <ac:spMk id="2" creationId="{C5801220-7F5A-384A-6D15-6EB381BFF6B9}"/>
            </ac:spMkLst>
          </pc:spChg>
        </pc:sldLayoutChg>
        <pc:sldLayoutChg chg="addSp modSp mod setBg">
          <pc:chgData name="Huo Benny" userId="45144f81-999f-4dd0-90f6-caa244a9d62f" providerId="ADAL" clId="{3B93F18C-EB72-E149-A546-3EF55EBC65F2}" dt="2024-12-01T14:08:27.990" v="1329" actId="1035"/>
          <pc:sldLayoutMkLst>
            <pc:docMk/>
            <pc:sldMasterMk cId="0" sldId="2147483648"/>
            <pc:sldLayoutMk cId="3200186871" sldId="2147483686"/>
          </pc:sldLayoutMkLst>
          <pc:spChg chg="add mod">
            <ac:chgData name="Huo Benny" userId="45144f81-999f-4dd0-90f6-caa244a9d62f" providerId="ADAL" clId="{3B93F18C-EB72-E149-A546-3EF55EBC65F2}" dt="2024-12-01T14:08:27.990" v="1329" actId="1035"/>
            <ac:spMkLst>
              <pc:docMk/>
              <pc:sldMasterMk cId="0" sldId="2147483648"/>
              <pc:sldLayoutMk cId="3200186871" sldId="2147483686"/>
              <ac:spMk id="2" creationId="{9520E136-1E9F-BF8D-61DF-4B791874585A}"/>
            </ac:spMkLst>
          </pc:spChg>
        </pc:sldLayoutChg>
      </pc:sldMasterChg>
      <pc:sldMasterChg chg="modSldLayout">
        <pc:chgData name="Huo Benny" userId="45144f81-999f-4dd0-90f6-caa244a9d62f" providerId="ADAL" clId="{3B93F18C-EB72-E149-A546-3EF55EBC65F2}" dt="2024-12-01T14:03:23.498" v="1106"/>
        <pc:sldMasterMkLst>
          <pc:docMk/>
          <pc:sldMasterMk cId="1694916217" sldId="2147483686"/>
        </pc:sldMasterMkLst>
        <pc:sldLayoutChg chg="setBg">
          <pc:chgData name="Huo Benny" userId="45144f81-999f-4dd0-90f6-caa244a9d62f" providerId="ADAL" clId="{3B93F18C-EB72-E149-A546-3EF55EBC65F2}" dt="2024-12-01T14:03:23.498" v="1106"/>
          <pc:sldLayoutMkLst>
            <pc:docMk/>
            <pc:sldMasterMk cId="1694916217" sldId="2147483686"/>
            <pc:sldLayoutMk cId="1342069031" sldId="2147483687"/>
          </pc:sldLayoutMkLst>
        </pc:sldLayoutChg>
        <pc:sldLayoutChg chg="setBg">
          <pc:chgData name="Huo Benny" userId="45144f81-999f-4dd0-90f6-caa244a9d62f" providerId="ADAL" clId="{3B93F18C-EB72-E149-A546-3EF55EBC65F2}" dt="2024-12-01T14:03:23.498" v="1106"/>
          <pc:sldLayoutMkLst>
            <pc:docMk/>
            <pc:sldMasterMk cId="1694916217" sldId="2147483686"/>
            <pc:sldLayoutMk cId="3569960597" sldId="2147483688"/>
          </pc:sldLayoutMkLst>
        </pc:sldLayoutChg>
        <pc:sldLayoutChg chg="setBg">
          <pc:chgData name="Huo Benny" userId="45144f81-999f-4dd0-90f6-caa244a9d62f" providerId="ADAL" clId="{3B93F18C-EB72-E149-A546-3EF55EBC65F2}" dt="2024-12-01T14:03:23.498" v="1106"/>
          <pc:sldLayoutMkLst>
            <pc:docMk/>
            <pc:sldMasterMk cId="1694916217" sldId="2147483686"/>
            <pc:sldLayoutMk cId="2201849182" sldId="2147483689"/>
          </pc:sldLayoutMkLst>
        </pc:sldLayoutChg>
        <pc:sldLayoutChg chg="setBg">
          <pc:chgData name="Huo Benny" userId="45144f81-999f-4dd0-90f6-caa244a9d62f" providerId="ADAL" clId="{3B93F18C-EB72-E149-A546-3EF55EBC65F2}" dt="2024-12-01T14:03:23.498" v="1106"/>
          <pc:sldLayoutMkLst>
            <pc:docMk/>
            <pc:sldMasterMk cId="1694916217" sldId="2147483686"/>
            <pc:sldLayoutMk cId="2239688826" sldId="214748369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FA7C7-A4EB-2C47-82F3-834A0E0A5784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4D3B0-DA20-234B-9D93-AAB4BD4E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7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E0912AA0-6E55-AD66-3F31-A13E487FF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9dfbbccce_0_38:notes">
            <a:extLst>
              <a:ext uri="{FF2B5EF4-FFF2-40B4-BE49-F238E27FC236}">
                <a16:creationId xmlns:a16="http://schemas.microsoft.com/office/drawing/2014/main" id="{FCA15A5F-F556-212C-623E-09D2E5E2AF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9dfbbccce_0_38:notes">
            <a:extLst>
              <a:ext uri="{FF2B5EF4-FFF2-40B4-BE49-F238E27FC236}">
                <a16:creationId xmlns:a16="http://schemas.microsoft.com/office/drawing/2014/main" id="{8DC5EFE2-6CF6-9383-757A-C4E633383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348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A46EAC9D-10B1-D939-64B1-BC9BB9933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ED2A7D5D-BBD2-7C35-D1EA-DC61015CD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4EC0B2FE-B983-6E63-0434-DBBB20E48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8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6FB84072-DE9A-87E8-EB9F-9B1E6D789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3BB6A62C-EE94-DC77-4AE8-DE24DC54F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D6182116-CCF5-03CD-86BA-206926824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001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B57F7C2D-6CB1-6C35-5059-3D08F58DF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3B76BFD3-656C-8712-EE56-B8CF2B5EEF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FC68E270-FA0C-8894-E20B-0A77AB5EF3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3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D3B0-DA20-234B-9D93-AAB4BD4ECA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5E5DEC1-FC96-4758-2FD2-BEF87E9B5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11994C78-C6FA-DF37-4C2A-104F56B2D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2A38514F-78F4-F2E7-30CE-96F475C08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23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74F7231C-AC64-6025-4DD7-099A0C6CC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4D98F741-8282-0C47-87DC-9E8A33D05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49341E72-230A-4643-76D5-5A2BB91230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331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89AD8C11-8D23-691D-EB73-6A6B83C6D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2B2AD8F2-47D6-5A4F-58FA-55E8D4AADD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0645F461-1900-D3D1-BA41-C252B2866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66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6032F8ED-3EA2-CCEA-73FB-DA7C23F86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1CB5E9BD-853A-121C-BDFE-4097F7B5C9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8A1FACB5-F37F-3C83-CB4E-C3046D45A3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9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5F04F88E-D1EB-5D9E-2FD5-14F95970A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C3C52111-B5B1-3511-F615-7D1CE8A9C2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909A774E-4621-5B43-D059-34F73FF93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843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4179DBFD-1B06-CBC1-15D8-42D860B6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53920227-DA10-589D-DF20-2DFCE6A125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603B60D5-2CF2-3FDB-75D8-94B32EF931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877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510CE89-DFF9-E3C9-9179-58D20D51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A6D57F1E-E060-7248-5CCD-1EF3F47EC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E3C98CA5-EB8C-FD95-2D1C-387229F034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598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73313D5-417B-1665-0927-77DD6D194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07C30C44-73D4-54B9-54CB-5ED8797A1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FD0F4E2C-A75C-279B-D7EF-8B12B5E4E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368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114ADA42-730F-51D7-4453-35FBD8CE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BF7751A7-1704-B6C0-5044-CD441BA85B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514BAC4C-51B9-86B9-EDD0-B853B3BBEE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775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389843B-4BF9-6914-11FE-6E853BD9F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040342DA-6747-46AD-F6E7-ADC52E48AE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7D28946B-D4B4-580F-02ED-A2B2D707E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311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2C8C3EFD-3D94-5B3A-2D04-2ED1E411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875D2177-5639-D50F-546B-134D401B63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638D5A63-0D05-8E05-7746-F17934CDA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65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9dfbbccc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9dfbbccc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87BF6FC-DAA8-1AE4-E0BC-13A8968E4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>
            <a:extLst>
              <a:ext uri="{FF2B5EF4-FFF2-40B4-BE49-F238E27FC236}">
                <a16:creationId xmlns:a16="http://schemas.microsoft.com/office/drawing/2014/main" id="{85D637F2-2D54-5121-B019-2D0E81F37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>
            <a:extLst>
              <a:ext uri="{FF2B5EF4-FFF2-40B4-BE49-F238E27FC236}">
                <a16:creationId xmlns:a16="http://schemas.microsoft.com/office/drawing/2014/main" id="{244C777A-D3E0-CB06-F7EE-B1E8C0922C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41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9dfbbccce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9dfbbccce_0_2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A3F03362-7BFE-2FE6-F554-A015E65B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9dfbbccce_0_294:notes">
            <a:extLst>
              <a:ext uri="{FF2B5EF4-FFF2-40B4-BE49-F238E27FC236}">
                <a16:creationId xmlns:a16="http://schemas.microsoft.com/office/drawing/2014/main" id="{150B68CD-461B-2D28-7237-2EBF1B1EF1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9dfbbccce_0_294:notes">
            <a:extLst>
              <a:ext uri="{FF2B5EF4-FFF2-40B4-BE49-F238E27FC236}">
                <a16:creationId xmlns:a16="http://schemas.microsoft.com/office/drawing/2014/main" id="{128C4A39-07DF-5752-89CF-FCC9574C8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837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F78B6-0032-F42F-C205-F3B570DD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47F0F-15E7-3DAA-28FF-C99F2396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62A8-5FAA-3E68-CA59-570D3EDD3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E5FCE-64F8-DB68-41D8-6338653F6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D3B0-DA20-234B-9D93-AAB4BD4ECAC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2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D3B0-DA20-234B-9D93-AAB4BD4ECAC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6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344431" y="1552756"/>
            <a:ext cx="11421998" cy="4238444"/>
          </a:xfrm>
        </p:spPr>
        <p:txBody>
          <a:bodyPr>
            <a:normAutofit/>
          </a:bodyPr>
          <a:lstStyle>
            <a:lvl1pPr marL="361950" indent="-361950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sz="2800" baseline="0">
                <a:solidFill>
                  <a:sysClr val="windowText" lastClr="000000"/>
                </a:solidFill>
                <a:latin typeface="+mn-lt"/>
                <a:ea typeface="+mn-ea"/>
              </a:defRPr>
            </a:lvl1pPr>
            <a:lvl2pPr marL="766763" indent="-309563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sz="2400" baseline="0">
                <a:solidFill>
                  <a:sysClr val="windowText" lastClr="000000"/>
                </a:solidFill>
                <a:latin typeface="+mn-lt"/>
                <a:ea typeface="+mn-ea"/>
              </a:defRPr>
            </a:lvl2pPr>
            <a:lvl3pPr marL="1143000" indent="-228600">
              <a:lnSpc>
                <a:spcPct val="150000"/>
              </a:lnSpc>
              <a:buFont typeface="Arial" panose="020B0604020202020204" pitchFamily="34" charset="0"/>
              <a:buChar char="•"/>
              <a:defRPr sz="2000" baseline="0">
                <a:solidFill>
                  <a:sysClr val="windowText" lastClr="000000"/>
                </a:solidFill>
                <a:latin typeface="+mn-lt"/>
                <a:ea typeface="+mn-ea"/>
              </a:defRPr>
            </a:lvl3pPr>
            <a:lvl4pPr marL="1600200" indent="-228600">
              <a:lnSpc>
                <a:spcPct val="150000"/>
              </a:lnSpc>
              <a:buFont typeface="Arial" panose="020B0604020202020204" pitchFamily="34" charset="0"/>
              <a:buChar char="•"/>
              <a:defRPr sz="1800" baseline="0">
                <a:solidFill>
                  <a:sysClr val="windowText" lastClr="000000"/>
                </a:solidFill>
                <a:latin typeface="+mn-lt"/>
                <a:ea typeface="+mn-ea"/>
              </a:defRPr>
            </a:lvl4pPr>
            <a:lvl5pPr marL="2057400" indent="-228600">
              <a:lnSpc>
                <a:spcPct val="150000"/>
              </a:lnSpc>
              <a:buFont typeface="Arial" panose="020B0604020202020204" pitchFamily="34" charset="0"/>
              <a:buChar char="•"/>
              <a:defRPr sz="1800" baseline="0">
                <a:solidFill>
                  <a:sysClr val="windowText" lastClr="000000"/>
                </a:solidFill>
                <a:latin typeface="+mn-lt"/>
                <a:ea typeface="+mn-e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B81EC-BAF0-DC4C-8B47-ED1F40CE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Quote - Full Screen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124600" y="3163067"/>
            <a:ext cx="6432800" cy="22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4867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0E136-1E9F-BF8D-61DF-4B791874585A}"/>
              </a:ext>
            </a:extLst>
          </p:cNvPr>
          <p:cNvSpPr txBox="1"/>
          <p:nvPr userDrawn="1"/>
        </p:nvSpPr>
        <p:spPr>
          <a:xfrm>
            <a:off x="9526554" y="1175657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/>
              <a:t>北京</a:t>
            </a:r>
            <a:r>
              <a:rPr lang="zh-CN" altLang="en-US" sz="1400"/>
              <a:t> </a:t>
            </a:r>
            <a:r>
              <a:rPr lang="en-US" altLang="zh-CN" sz="1400"/>
              <a:t>Beijing</a:t>
            </a:r>
            <a:endParaRPr lang="en-CN" sz="1400"/>
          </a:p>
        </p:txBody>
      </p:sp>
    </p:spTree>
    <p:extLst>
      <p:ext uri="{BB962C8B-B14F-4D97-AF65-F5344CB8AC3E}">
        <p14:creationId xmlns:p14="http://schemas.microsoft.com/office/powerpoint/2010/main" val="320018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01" y="2944628"/>
            <a:ext cx="11421998" cy="968743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4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8B5D-929D-BB41-BF27-B8A8C65C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91" y="1240972"/>
            <a:ext cx="10472420" cy="2590800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9E2A0-5FD1-3746-9CC3-7302A809CB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9790" y="4753212"/>
            <a:ext cx="10472420" cy="172763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28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A4BAE47-E45A-1C05-6247-7B4EF7CA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61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37">
          <p15:clr>
            <a:srgbClr val="FBAE40"/>
          </p15:clr>
        </p15:guide>
        <p15:guide id="2" pos="18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Deck Title">
    <p:bg>
      <p:bgPr>
        <a:solidFill>
          <a:srgbClr val="F0F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339" y="5575199"/>
            <a:ext cx="4474433" cy="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722633" y="2715700"/>
            <a:ext cx="6462800" cy="23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512515" y="6002360"/>
            <a:ext cx="5122000" cy="4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50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6143" y="2769941"/>
            <a:ext cx="6090800" cy="33932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Google Shape;98;p16">
            <a:extLst>
              <a:ext uri="{FF2B5EF4-FFF2-40B4-BE49-F238E27FC236}">
                <a16:creationId xmlns:a16="http://schemas.microsoft.com/office/drawing/2014/main" id="{C5801220-7F5A-384A-6D15-6EB381BFF6B9}"/>
              </a:ext>
            </a:extLst>
          </p:cNvPr>
          <p:cNvSpPr txBox="1"/>
          <p:nvPr userDrawn="1"/>
        </p:nvSpPr>
        <p:spPr>
          <a:xfrm>
            <a:off x="8659824" y="1568817"/>
            <a:ext cx="2008000" cy="43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CN" sz="1267">
                <a:latin typeface="Google Sans"/>
                <a:ea typeface="Google Sans"/>
                <a:cs typeface="Google Sans"/>
                <a:sym typeface="Google Sans"/>
              </a:rPr>
              <a:t>北京</a:t>
            </a:r>
            <a:r>
              <a:rPr lang="zh-CN" altLang="en-US" sz="1267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1267">
                <a:latin typeface="Google Sans"/>
                <a:ea typeface="Google Sans"/>
                <a:cs typeface="Google Sans"/>
                <a:sym typeface="Google Sans"/>
              </a:rPr>
              <a:t>Beijing</a:t>
            </a:r>
            <a:endParaRPr sz="1267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76612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Title &amp; One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50156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614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4431" y="331550"/>
            <a:ext cx="11421998" cy="9687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430" y="1631844"/>
            <a:ext cx="11421999" cy="4894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69" r:id="rId4"/>
    <p:sldLayoutId id="2147483674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zh-CN" sz="3600" b="1" kern="1200" cap="none" baseline="0" dirty="0">
          <a:solidFill>
            <a:schemeClr val="tx1"/>
          </a:solidFill>
          <a:effectLst/>
          <a:latin typeface="+mj-lt"/>
          <a:ea typeface="+mj-ea"/>
          <a:cs typeface="Microsoft YaHei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none" baseline="0">
          <a:solidFill>
            <a:sysClr val="windowText" lastClr="000000"/>
          </a:solidFill>
          <a:effectLst/>
          <a:latin typeface="Microsoft YaHei" charset="0"/>
          <a:ea typeface="Microsoft YaHei" charset="0"/>
          <a:cs typeface="Microsoft YaHei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none" baseline="0">
          <a:solidFill>
            <a:sysClr val="windowText" lastClr="000000"/>
          </a:solidFill>
          <a:effectLst/>
          <a:latin typeface="Microsoft YaHei" charset="0"/>
          <a:ea typeface="Microsoft YaHei" charset="0"/>
          <a:cs typeface="Microsoft YaHei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ysClr val="windowText" lastClr="000000"/>
          </a:solidFill>
          <a:effectLst/>
          <a:latin typeface="Microsoft YaHei" charset="0"/>
          <a:ea typeface="Microsoft YaHei" charset="0"/>
          <a:cs typeface="Microsoft YaHei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none" baseline="0">
          <a:solidFill>
            <a:sysClr val="windowText" lastClr="000000"/>
          </a:solidFill>
          <a:effectLst/>
          <a:latin typeface="Microsoft YaHei" charset="0"/>
          <a:ea typeface="Microsoft YaHei" charset="0"/>
          <a:cs typeface="Microsoft YaHei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none" baseline="0">
          <a:solidFill>
            <a:sysClr val="windowText" lastClr="000000"/>
          </a:solidFill>
          <a:effectLst/>
          <a:latin typeface="Microsoft YaHei" charset="0"/>
          <a:ea typeface="Microsoft YaHei" charset="0"/>
          <a:cs typeface="Microsoft YaHei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uare/okhttp/issues/857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ye4y1Y728/" TargetMode="External"/><Relationship Id="rId13" Type="http://schemas.openxmlformats.org/officeDocument/2006/relationships/hyperlink" Target="https://www.bilibili.com/video/BV1yg4y1d7P6/" TargetMode="External"/><Relationship Id="rId3" Type="http://schemas.openxmlformats.org/officeDocument/2006/relationships/hyperlink" Target="https://v.qq.com/x/page/n08227okqh9.html" TargetMode="External"/><Relationship Id="rId7" Type="http://schemas.openxmlformats.org/officeDocument/2006/relationships/hyperlink" Target="https://www.youtube.com/watch?v=1Vi4-UMsQNA" TargetMode="External"/><Relationship Id="rId12" Type="http://schemas.openxmlformats.org/officeDocument/2006/relationships/hyperlink" Target="https://www.bilibili.com/video/BV1j8411S779/" TargetMode="External"/><Relationship Id="rId17" Type="http://schemas.openxmlformats.org/officeDocument/2006/relationships/hyperlink" Target="https://www.bilibili.com/video/BV1yf421B77T/" TargetMode="External"/><Relationship Id="rId2" Type="http://schemas.openxmlformats.org/officeDocument/2006/relationships/hyperlink" Target="http://www.itdks.com/Course/detail?id=7699" TargetMode="External"/><Relationship Id="rId16" Type="http://schemas.openxmlformats.org/officeDocument/2006/relationships/hyperlink" Target="https://www.bilibili.com/video/BV1Ny42167L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ibili.com/video/BV1Tf4y157ku/" TargetMode="External"/><Relationship Id="rId11" Type="http://schemas.openxmlformats.org/officeDocument/2006/relationships/hyperlink" Target="https://www.bilibili.com/video/BV1ck4y1j7Pa/" TargetMode="External"/><Relationship Id="rId5" Type="http://schemas.openxmlformats.org/officeDocument/2006/relationships/hyperlink" Target="https://live.csdn.net/room/zxff716/Dl55vGUZ" TargetMode="External"/><Relationship Id="rId15" Type="http://schemas.openxmlformats.org/officeDocument/2006/relationships/hyperlink" Target="https://www.bilibili.com/video/BV14e41167CM/" TargetMode="External"/><Relationship Id="rId10" Type="http://schemas.openxmlformats.org/officeDocument/2006/relationships/hyperlink" Target="https://www.bilibili.com/video/BV1Rm4y127hj/" TargetMode="External"/><Relationship Id="rId4" Type="http://schemas.openxmlformats.org/officeDocument/2006/relationships/hyperlink" Target="https://www.bilibili.com/video/BV1MV411z7pM" TargetMode="External"/><Relationship Id="rId9" Type="http://schemas.openxmlformats.org/officeDocument/2006/relationships/hyperlink" Target="https://www.bilibili.com/video/BV1t14y1L7SA/?spm_id_from=333.337.search-card.all.click" TargetMode="External"/><Relationship Id="rId14" Type="http://schemas.openxmlformats.org/officeDocument/2006/relationships/hyperlink" Target="https://www.bilibili.com/video/BV1mN411j7tp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@kgignatyev?source=post_page---byline--7200fc3516a6--------------------------------" TargetMode="External"/><Relationship Id="rId4" Type="http://schemas.openxmlformats.org/officeDocument/2006/relationships/hyperlink" Target="https://medium.com/@kgignatyev/performance-and-convenience-comparison-among-java-java-native-rust-go-and-kotlin-native-7200fc3516a6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gtk-kn/gtk-kn" TargetMode="Externa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.bilibili.com/28615855" TargetMode="External"/><Relationship Id="rId2" Type="http://schemas.openxmlformats.org/officeDocument/2006/relationships/hyperlink" Target="https://www.bennyhuo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uejin.cn/user/1187128286120631" TargetMode="External"/><Relationship Id="rId4" Type="http://schemas.openxmlformats.org/officeDocument/2006/relationships/hyperlink" Target="https://www.youtube.com/@bennyhuo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3"/>
          <a:srcRect l="12671" r="12671"/>
          <a:stretch/>
        </p:blipFill>
        <p:spPr>
          <a:xfrm>
            <a:off x="6679581" y="-2377"/>
            <a:ext cx="5045353" cy="685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4" y="1"/>
            <a:ext cx="1219205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444764" y="2000537"/>
            <a:ext cx="64628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/>
              <a:t>     </a:t>
            </a:r>
            <a:r>
              <a:rPr lang="en-US" sz="4000"/>
              <a:t>Kotlin Native</a:t>
            </a:r>
            <a:br>
              <a:rPr lang="en-US" sz="4000"/>
            </a:br>
            <a:r>
              <a:rPr lang="zh-CN" altLang="en-US" sz="4000"/>
              <a:t>跨平台开发的新选择</a:t>
            </a:r>
            <a:br>
              <a:rPr lang="zh-CN" altLang="en-US" sz="4000"/>
            </a:br>
            <a:endParaRPr sz="4000"/>
          </a:p>
        </p:txBody>
      </p:sp>
      <p:sp>
        <p:nvSpPr>
          <p:cNvPr id="91" name="Google Shape;91;p15"/>
          <p:cNvSpPr txBox="1"/>
          <p:nvPr/>
        </p:nvSpPr>
        <p:spPr>
          <a:xfrm>
            <a:off x="1099667" y="1329777"/>
            <a:ext cx="2814800" cy="4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733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北京</a:t>
            </a:r>
            <a:r>
              <a:rPr lang="zh-CN" altLang="en-US" sz="1733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1733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</a:t>
            </a:r>
            <a:endParaRPr lang="en-US" sz="133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444764" y="4096286"/>
            <a:ext cx="5249454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霍丙乾</a:t>
            </a:r>
            <a:r>
              <a:rPr lang="zh-CN" altLang="en-US" sz="24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2400" b="1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bennyhuo</a:t>
            </a:r>
            <a:endParaRPr lang="en-US" altLang="zh-CN" sz="24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50000"/>
              </a:lnSpc>
            </a:pPr>
            <a:r>
              <a:rPr lang="en-US" sz="2400" err="1">
                <a:solidFill>
                  <a:schemeClr val="dk2"/>
                </a:solidFill>
                <a:latin typeface="Google Sans"/>
                <a:sym typeface="Google Sans"/>
              </a:rPr>
              <a:t>腾讯高级工程师</a:t>
            </a:r>
            <a:r>
              <a:rPr lang="zh-CN" altLang="en-US" sz="2400">
                <a:solidFill>
                  <a:schemeClr val="dk2"/>
                </a:solidFill>
                <a:latin typeface="Google Sans"/>
                <a:sym typeface="Google Sans"/>
              </a:rPr>
              <a:t>，</a:t>
            </a:r>
            <a:r>
              <a:rPr lang="en-US" altLang="zh-CN" sz="2400">
                <a:solidFill>
                  <a:schemeClr val="dk2"/>
                </a:solidFill>
                <a:latin typeface="Google Sans"/>
                <a:sym typeface="Google Sans"/>
              </a:rPr>
              <a:t>Google</a:t>
            </a:r>
            <a:r>
              <a:rPr lang="zh-CN" altLang="en-US" sz="2400">
                <a:solidFill>
                  <a:schemeClr val="dk2"/>
                </a:solidFill>
                <a:latin typeface="Google Sans"/>
                <a:sym typeface="Google Sans"/>
              </a:rPr>
              <a:t> 开发者专家</a:t>
            </a:r>
            <a:endParaRPr lang="en-US" sz="800">
              <a:solidFill>
                <a:schemeClr val="dk2"/>
              </a:solidFill>
            </a:endParaRPr>
          </a:p>
        </p:txBody>
      </p:sp>
      <p:pic>
        <p:nvPicPr>
          <p:cNvPr id="1026" name="Picture 2" descr="Kotlin Icon icon PNG and Free SVG Download | Streamline">
            <a:extLst>
              <a:ext uri="{FF2B5EF4-FFF2-40B4-BE49-F238E27FC236}">
                <a16:creationId xmlns:a16="http://schemas.microsoft.com/office/drawing/2014/main" id="{E262E053-509B-6150-6623-DCB9EBD4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84" y="2215879"/>
            <a:ext cx="545836" cy="54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D909-32D6-5ED9-1AB1-CE0C7A54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7BD4C8-0725-1DB7-9A3C-3D4C8FE0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077379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roduction to JavaScript - JBSTechInfo | A Technology Driven Group">
            <a:extLst>
              <a:ext uri="{FF2B5EF4-FFF2-40B4-BE49-F238E27FC236}">
                <a16:creationId xmlns:a16="http://schemas.microsoft.com/office/drawing/2014/main" id="{07E379EF-2BF0-EB14-D2C1-42E1A8D34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2" t="19640" r="30121"/>
          <a:stretch/>
        </p:blipFill>
        <p:spPr bwMode="auto">
          <a:xfrm>
            <a:off x="8847647" y="2206357"/>
            <a:ext cx="2266974" cy="24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C695FC-77A0-D02C-0860-3AB93CCF31F7}"/>
              </a:ext>
            </a:extLst>
          </p:cNvPr>
          <p:cNvSpPr txBox="1"/>
          <p:nvPr/>
        </p:nvSpPr>
        <p:spPr>
          <a:xfrm>
            <a:off x="3766291" y="2767280"/>
            <a:ext cx="4659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0" b="1"/>
              <a:t>Kotlin</a:t>
            </a:r>
            <a:r>
              <a:rPr lang="zh-CN" altLang="en-US" sz="8000" b="1"/>
              <a:t> </a:t>
            </a:r>
            <a:r>
              <a:rPr lang="en-US" altLang="zh-CN" sz="8000" b="1"/>
              <a:t>JS</a:t>
            </a:r>
            <a:endParaRPr lang="en-CN" sz="8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654E0-71F6-ECAE-0F0E-E88047DC96B4}"/>
              </a:ext>
            </a:extLst>
          </p:cNvPr>
          <p:cNvSpPr txBox="1"/>
          <p:nvPr/>
        </p:nvSpPr>
        <p:spPr>
          <a:xfrm>
            <a:off x="7343988" y="5363658"/>
            <a:ext cx="3926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Interop</a:t>
            </a:r>
            <a:endParaRPr lang="en-CN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1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BBE2F-9D8A-C580-8565-246696717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44FC988-C2CE-7DB6-4B55-F34F53E4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942352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Java (programming language) - Wikipedia">
            <a:extLst>
              <a:ext uri="{FF2B5EF4-FFF2-40B4-BE49-F238E27FC236}">
                <a16:creationId xmlns:a16="http://schemas.microsoft.com/office/drawing/2014/main" id="{E5BA86D0-79D3-7D42-9B94-8C4F9C040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9"/>
          <a:stretch/>
        </p:blipFill>
        <p:spPr bwMode="auto">
          <a:xfrm>
            <a:off x="6036533" y="1810125"/>
            <a:ext cx="108095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ntroduction to JavaScript - JBSTechInfo | A Technology Driven Group">
            <a:extLst>
              <a:ext uri="{FF2B5EF4-FFF2-40B4-BE49-F238E27FC236}">
                <a16:creationId xmlns:a16="http://schemas.microsoft.com/office/drawing/2014/main" id="{3DB2B4F5-200D-8F5D-1212-F6C243CD6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2" t="19640" r="30121"/>
          <a:stretch/>
        </p:blipFill>
        <p:spPr bwMode="auto">
          <a:xfrm>
            <a:off x="5909515" y="3793118"/>
            <a:ext cx="133499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9A6CA5A-67E0-84C0-F083-139DE637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414" y="2891327"/>
            <a:ext cx="130233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B6591-5892-5BBD-2A94-4997E0A85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AAFBEE-B84F-E893-9408-A0718EF3B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105834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9393CF4-84EC-C6EC-22CC-4BF67B9D1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293" y="2344882"/>
            <a:ext cx="1960950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FEAC2-9AB6-52A2-3847-D468CD00EC59}"/>
              </a:ext>
            </a:extLst>
          </p:cNvPr>
          <p:cNvSpPr txBox="1"/>
          <p:nvPr/>
        </p:nvSpPr>
        <p:spPr>
          <a:xfrm>
            <a:off x="3425241" y="2875002"/>
            <a:ext cx="57488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600" b="1"/>
              <a:t>Kotlin</a:t>
            </a:r>
            <a:r>
              <a:rPr lang="zh-CN" altLang="en-US" sz="6600" b="1"/>
              <a:t> </a:t>
            </a:r>
            <a:r>
              <a:rPr lang="en-US" altLang="zh-CN" sz="6600" b="1"/>
              <a:t>Native</a:t>
            </a:r>
            <a:endParaRPr lang="en-CN" sz="6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71EAC-ED48-6BB4-4376-B7C7AABC69EB}"/>
              </a:ext>
            </a:extLst>
          </p:cNvPr>
          <p:cNvSpPr txBox="1"/>
          <p:nvPr/>
        </p:nvSpPr>
        <p:spPr>
          <a:xfrm>
            <a:off x="8449674" y="5363658"/>
            <a:ext cx="2109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Interop</a:t>
            </a:r>
            <a:endParaRPr lang="en-CN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77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989C4-0C52-FA02-613D-067DBF994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CE436B-F894-661F-0EFF-791647FD8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105834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BDA6EA1-EE5C-E997-188F-7615DA35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423296" y="2344882"/>
            <a:ext cx="1764944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0A9F3-333C-C63E-8F68-06E72A82C360}"/>
              </a:ext>
            </a:extLst>
          </p:cNvPr>
          <p:cNvSpPr txBox="1"/>
          <p:nvPr/>
        </p:nvSpPr>
        <p:spPr>
          <a:xfrm>
            <a:off x="3425241" y="2875002"/>
            <a:ext cx="57488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600" b="1"/>
              <a:t>Kotlin</a:t>
            </a:r>
            <a:r>
              <a:rPr lang="zh-CN" altLang="en-US" sz="6600" b="1"/>
              <a:t> </a:t>
            </a:r>
            <a:r>
              <a:rPr lang="en-US" altLang="zh-CN" sz="6600" b="1"/>
              <a:t>Native</a:t>
            </a:r>
            <a:endParaRPr lang="en-CN" sz="6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F5E5B-9939-C40D-C164-0A50E000C624}"/>
              </a:ext>
            </a:extLst>
          </p:cNvPr>
          <p:cNvSpPr txBox="1"/>
          <p:nvPr/>
        </p:nvSpPr>
        <p:spPr>
          <a:xfrm>
            <a:off x="7055689" y="5363658"/>
            <a:ext cx="423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Objective-C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Interop</a:t>
            </a:r>
            <a:endParaRPr lang="en-CN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2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AA852-9B32-2663-230B-A84B86EE7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!!ohos" descr="实现一个会动的鸿蒙LOGO - ChokCoco - 博客园">
            <a:extLst>
              <a:ext uri="{FF2B5EF4-FFF2-40B4-BE49-F238E27FC236}">
                <a16:creationId xmlns:a16="http://schemas.microsoft.com/office/drawing/2014/main" id="{750CFADC-ECA9-BD12-8466-D2FD9ABDD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7044" r="1369" b="70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9B55A3-6EF9-DC69-1865-9E6F29FA4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955839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9096B-004B-BBF0-6854-D5A7661EAD5B}"/>
              </a:ext>
            </a:extLst>
          </p:cNvPr>
          <p:cNvSpPr txBox="1"/>
          <p:nvPr/>
        </p:nvSpPr>
        <p:spPr>
          <a:xfrm>
            <a:off x="4275246" y="2875002"/>
            <a:ext cx="57488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600" b="1"/>
              <a:t>Kotlin</a:t>
            </a:r>
            <a:r>
              <a:rPr lang="zh-CN" altLang="en-US" sz="6600" b="1"/>
              <a:t> </a:t>
            </a:r>
            <a:r>
              <a:rPr lang="en-US" altLang="zh-CN" sz="6600" b="1"/>
              <a:t>Native</a:t>
            </a:r>
            <a:endParaRPr lang="en-CN" sz="6600" b="1"/>
          </a:p>
        </p:txBody>
      </p:sp>
    </p:spTree>
    <p:extLst>
      <p:ext uri="{BB962C8B-B14F-4D97-AF65-F5344CB8AC3E}">
        <p14:creationId xmlns:p14="http://schemas.microsoft.com/office/powerpoint/2010/main" val="337017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4DF7-E475-A381-288A-655D15206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ohos" descr="实现一个会动的鸿蒙LOGO - ChokCoco - 博客园">
            <a:extLst>
              <a:ext uri="{FF2B5EF4-FFF2-40B4-BE49-F238E27FC236}">
                <a16:creationId xmlns:a16="http://schemas.microsoft.com/office/drawing/2014/main" id="{A7A1C50B-D6D0-7741-9EAE-3DCC03AD9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7044" r="1369" b="70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A67F79-D68F-1DBB-22D8-E030900A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105834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EB39190-150D-BF5F-70B8-F86ECCB6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293" y="2344882"/>
            <a:ext cx="1960950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2AFA6A-1249-8A74-8DF0-931C684655A0}"/>
              </a:ext>
            </a:extLst>
          </p:cNvPr>
          <p:cNvSpPr txBox="1"/>
          <p:nvPr/>
        </p:nvSpPr>
        <p:spPr>
          <a:xfrm>
            <a:off x="3425241" y="2875002"/>
            <a:ext cx="57488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600" b="1"/>
              <a:t>Kotlin</a:t>
            </a:r>
            <a:r>
              <a:rPr lang="zh-CN" altLang="en-US" sz="6600" b="1"/>
              <a:t> </a:t>
            </a:r>
            <a:r>
              <a:rPr lang="en-US" altLang="zh-CN" sz="6600" b="1"/>
              <a:t>Native</a:t>
            </a:r>
            <a:endParaRPr lang="en-CN" sz="6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66323-807F-72AC-B134-D34B6E58ACF7}"/>
              </a:ext>
            </a:extLst>
          </p:cNvPr>
          <p:cNvSpPr txBox="1"/>
          <p:nvPr/>
        </p:nvSpPr>
        <p:spPr>
          <a:xfrm>
            <a:off x="8449674" y="5363658"/>
            <a:ext cx="2109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Interop</a:t>
            </a:r>
            <a:endParaRPr lang="en-CN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2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E711A-E783-6A3E-24DC-E62569BC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165145-9D71-FCB6-ABEF-5362596D0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50515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9A85-AACE-03A4-24E1-DA6DAA4FC987}"/>
              </a:ext>
            </a:extLst>
          </p:cNvPr>
          <p:cNvSpPr txBox="1"/>
          <p:nvPr/>
        </p:nvSpPr>
        <p:spPr>
          <a:xfrm>
            <a:off x="5114411" y="2644170"/>
            <a:ext cx="3868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9600" b="1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389774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9FB18-B5B3-BA1A-59C5-700A1FE44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C885BC1-C017-4849-499C-D62BF0C6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191340" y="2988943"/>
            <a:ext cx="1084118" cy="108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34AA03-0A14-2A86-D847-A537438EAB1F}"/>
              </a:ext>
            </a:extLst>
          </p:cNvPr>
          <p:cNvSpPr txBox="1"/>
          <p:nvPr/>
        </p:nvSpPr>
        <p:spPr>
          <a:xfrm>
            <a:off x="2665033" y="2943973"/>
            <a:ext cx="8614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7200" b="1"/>
              <a:t>Kotlin</a:t>
            </a:r>
            <a:r>
              <a:rPr lang="zh-CN" altLang="en-US" sz="7200" b="1"/>
              <a:t> </a:t>
            </a:r>
            <a:r>
              <a:rPr lang="en-US" altLang="zh-CN" sz="7200" b="1"/>
              <a:t>Everywhere</a:t>
            </a:r>
            <a:endParaRPr lang="en-CN" sz="7200" b="1"/>
          </a:p>
        </p:txBody>
      </p:sp>
    </p:spTree>
    <p:extLst>
      <p:ext uri="{BB962C8B-B14F-4D97-AF65-F5344CB8AC3E}">
        <p14:creationId xmlns:p14="http://schemas.microsoft.com/office/powerpoint/2010/main" val="63847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118F9-AB7A-F959-B622-A668B143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5F2AA3-7804-361C-209C-15BD2E92E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77386" y="996550"/>
            <a:ext cx="579757" cy="57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D6C7AD-B2BE-3407-08C2-CA4933D25346}"/>
              </a:ext>
            </a:extLst>
          </p:cNvPr>
          <p:cNvSpPr txBox="1"/>
          <p:nvPr/>
        </p:nvSpPr>
        <p:spPr>
          <a:xfrm>
            <a:off x="1557143" y="893443"/>
            <a:ext cx="53358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400" b="1"/>
              <a:t>Kotlin</a:t>
            </a:r>
            <a:r>
              <a:rPr lang="zh-CN" altLang="en-US" sz="4400" b="1"/>
              <a:t> </a:t>
            </a:r>
            <a:r>
              <a:rPr lang="en-US" altLang="zh-CN" sz="4400" b="1"/>
              <a:t>Everywhere</a:t>
            </a:r>
            <a:endParaRPr lang="en-CN" sz="44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A9BC1-A404-A31D-3C8B-C8AD4F68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86" y="2079540"/>
            <a:ext cx="10237228" cy="355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7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3540F7-A49C-AA19-5AB5-C10FC246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962309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Java (programming language) - Wikipedia">
            <a:extLst>
              <a:ext uri="{FF2B5EF4-FFF2-40B4-BE49-F238E27FC236}">
                <a16:creationId xmlns:a16="http://schemas.microsoft.com/office/drawing/2014/main" id="{3ADCCE45-43AC-42A2-45A3-3685ED046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9"/>
          <a:stretch/>
        </p:blipFill>
        <p:spPr bwMode="auto">
          <a:xfrm>
            <a:off x="5795874" y="1230605"/>
            <a:ext cx="836449" cy="111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6AE4BA-AA3B-5635-DA47-C3C57636B7AA}"/>
              </a:ext>
            </a:extLst>
          </p:cNvPr>
          <p:cNvSpPr txBox="1"/>
          <p:nvPr/>
        </p:nvSpPr>
        <p:spPr>
          <a:xfrm>
            <a:off x="6971808" y="1464577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/>
              <a:t>JVM</a:t>
            </a:r>
            <a:r>
              <a:rPr lang="zh-CN" altLang="en-US" sz="3600"/>
              <a:t> 字节码</a:t>
            </a:r>
            <a:endParaRPr lang="en-CN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B6CA1-BE2A-E4E2-75C8-1F3EF1956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9321" r="9321"/>
          <a:stretch/>
        </p:blipFill>
        <p:spPr bwMode="auto">
          <a:xfrm>
            <a:off x="5795874" y="2871862"/>
            <a:ext cx="836449" cy="111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40F7E-55F2-34FD-87BE-7A0B4A0A738D}"/>
              </a:ext>
            </a:extLst>
          </p:cNvPr>
          <p:cNvSpPr txBox="1"/>
          <p:nvPr/>
        </p:nvSpPr>
        <p:spPr>
          <a:xfrm>
            <a:off x="6971808" y="3105834"/>
            <a:ext cx="2366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/>
              <a:t>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33B5C-C187-42D8-9421-7A1E1CE2C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88" r="88"/>
          <a:stretch/>
        </p:blipFill>
        <p:spPr bwMode="auto">
          <a:xfrm>
            <a:off x="5711608" y="4513119"/>
            <a:ext cx="1004982" cy="111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944AD-8CC5-0DF0-4D29-09A5888A858B}"/>
              </a:ext>
            </a:extLst>
          </p:cNvPr>
          <p:cNvSpPr txBox="1"/>
          <p:nvPr/>
        </p:nvSpPr>
        <p:spPr>
          <a:xfrm>
            <a:off x="6971808" y="474709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/>
              <a:t>机器码</a:t>
            </a:r>
          </a:p>
        </p:txBody>
      </p:sp>
    </p:spTree>
    <p:extLst>
      <p:ext uri="{BB962C8B-B14F-4D97-AF65-F5344CB8AC3E}">
        <p14:creationId xmlns:p14="http://schemas.microsoft.com/office/powerpoint/2010/main" val="285877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A620D8-045E-1398-7094-9F7BC8AF4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4431" y="1552756"/>
            <a:ext cx="11421998" cy="4884330"/>
          </a:xfrm>
        </p:spPr>
        <p:txBody>
          <a:bodyPr>
            <a:normAutofit/>
          </a:bodyPr>
          <a:lstStyle/>
          <a:p>
            <a:r>
              <a:rPr lang="zh-CN" altLang="en-US"/>
              <a:t>霍丙乾 </a:t>
            </a:r>
            <a:r>
              <a:rPr lang="en-US" altLang="zh-CN"/>
              <a:t>bennyhuo</a:t>
            </a:r>
            <a:r>
              <a:rPr lang="zh-CN" altLang="en-US"/>
              <a:t>，腾讯视频客户端高级工程师</a:t>
            </a:r>
            <a:endParaRPr lang="en-US" altLang="zh-CN"/>
          </a:p>
          <a:p>
            <a:r>
              <a:rPr lang="en-US" altLang="zh-CN"/>
              <a:t>Google </a:t>
            </a:r>
            <a:r>
              <a:rPr lang="zh-CN" altLang="en-US"/>
              <a:t>开发者专家（</a:t>
            </a:r>
            <a:r>
              <a:rPr lang="en-US" altLang="zh-CN"/>
              <a:t>GDE</a:t>
            </a:r>
            <a:r>
              <a:rPr lang="zh-CN" altLang="en-US"/>
              <a:t>，</a:t>
            </a:r>
            <a:r>
              <a:rPr lang="en-US" altLang="zh-CN"/>
              <a:t>Kotlin </a:t>
            </a:r>
            <a:r>
              <a:rPr lang="zh-CN" altLang="en-US"/>
              <a:t>方向）</a:t>
            </a:r>
            <a:endParaRPr lang="en-US" altLang="zh-CN"/>
          </a:p>
          <a:p>
            <a:r>
              <a:rPr lang="en-US" altLang="zh-CN"/>
              <a:t>Bilibili/</a:t>
            </a:r>
            <a:r>
              <a:rPr lang="zh-CN" altLang="en-US" sz="2800"/>
              <a:t>公众号</a:t>
            </a:r>
            <a:r>
              <a:rPr lang="en-US" altLang="zh-CN"/>
              <a:t>/YouTube/</a:t>
            </a:r>
            <a:r>
              <a:rPr lang="zh-CN" altLang="en-US"/>
              <a:t>抖音</a:t>
            </a:r>
            <a:r>
              <a:rPr lang="en-US" altLang="zh-CN"/>
              <a:t>/</a:t>
            </a:r>
            <a:r>
              <a:rPr lang="zh-CN" altLang="en-US"/>
              <a:t>小红书</a:t>
            </a:r>
            <a:r>
              <a:rPr lang="zh-CN" altLang="en-US" sz="2800"/>
              <a:t>：</a:t>
            </a:r>
            <a:r>
              <a:rPr lang="zh-CN" altLang="en-US" b="1"/>
              <a:t>霍丙乾 </a:t>
            </a:r>
            <a:r>
              <a:rPr lang="en-US" altLang="zh-CN" b="1"/>
              <a:t>bennyhuo</a:t>
            </a:r>
            <a:r>
              <a:rPr lang="zh-CN" altLang="en-US" sz="2800"/>
              <a:t> </a:t>
            </a:r>
            <a:endParaRPr lang="en-US" altLang="zh-CN" sz="2800"/>
          </a:p>
          <a:p>
            <a:r>
              <a:rPr lang="zh-CN" altLang="en-US" sz="2800"/>
              <a:t>    </a:t>
            </a:r>
            <a:r>
              <a:rPr lang="en-US" altLang="zh-CN" sz="2800"/>
              <a:t>《</a:t>
            </a:r>
            <a:r>
              <a:rPr lang="zh-CN" altLang="en-US" sz="2800" b="1"/>
              <a:t>深入理解 </a:t>
            </a:r>
            <a:r>
              <a:rPr lang="en-US" altLang="zh-CN" sz="2800" b="1"/>
              <a:t>Kotlin </a:t>
            </a:r>
            <a:r>
              <a:rPr lang="zh-CN" altLang="en-US" sz="2800" b="1"/>
              <a:t>协程</a:t>
            </a:r>
            <a:r>
              <a:rPr lang="en-US" altLang="zh-CN" sz="2800"/>
              <a:t>》</a:t>
            </a:r>
            <a:r>
              <a:rPr lang="zh-CN" altLang="en-US" sz="2800"/>
              <a:t>作者（机械工业出版社，</a:t>
            </a:r>
            <a:r>
              <a:rPr lang="en-US" altLang="zh-CN" sz="2800"/>
              <a:t>2020.6</a:t>
            </a:r>
            <a:r>
              <a:rPr lang="zh-CN" altLang="en-US" sz="2800"/>
              <a:t>）</a:t>
            </a:r>
            <a:endParaRPr lang="en-US" altLang="zh-CN" sz="2800"/>
          </a:p>
          <a:p>
            <a:r>
              <a:rPr lang="zh-CN" altLang="en-US" sz="2800"/>
              <a:t>    </a:t>
            </a:r>
            <a:r>
              <a:rPr lang="en-US" altLang="zh-CN" sz="2800"/>
              <a:t>《</a:t>
            </a:r>
            <a:r>
              <a:rPr lang="zh-CN" altLang="en-US" sz="2800" b="1"/>
              <a:t>深入实践 </a:t>
            </a:r>
            <a:r>
              <a:rPr lang="en-US" altLang="zh-CN" sz="2800" b="1"/>
              <a:t>Kotlin </a:t>
            </a:r>
            <a:r>
              <a:rPr lang="zh-CN" altLang="en-US" b="1"/>
              <a:t>元编</a:t>
            </a:r>
            <a:r>
              <a:rPr lang="zh-CN" altLang="en-US" sz="2800" b="1"/>
              <a:t>程</a:t>
            </a:r>
            <a:r>
              <a:rPr lang="en-US" altLang="zh-CN" sz="2800"/>
              <a:t>》</a:t>
            </a:r>
            <a:r>
              <a:rPr lang="zh-CN" altLang="en-US" sz="2800"/>
              <a:t>作者（机械工业出版社，</a:t>
            </a:r>
            <a:r>
              <a:rPr lang="en-US" altLang="zh-CN" sz="2800"/>
              <a:t>2023.9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75841-D7B1-485D-8175-3E6EA772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讲者简介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8BD1B-9CC9-5B0E-00DF-69194C62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49" y="3951216"/>
            <a:ext cx="632680" cy="632680"/>
          </a:xfrm>
          <a:prstGeom prst="rect">
            <a:avLst/>
          </a:prstGeom>
          <a:noFill/>
        </p:spPr>
      </p:pic>
      <p:pic>
        <p:nvPicPr>
          <p:cNvPr id="4" name="Picture 3" descr="A book with a pink cover&#10;&#10;Description automatically generated">
            <a:extLst>
              <a:ext uri="{FF2B5EF4-FFF2-40B4-BE49-F238E27FC236}">
                <a16:creationId xmlns:a16="http://schemas.microsoft.com/office/drawing/2014/main" id="{6C2622E7-CF14-F0F6-0E1E-846064425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9" t="15414" r="26675" b="13363"/>
          <a:stretch/>
        </p:blipFill>
        <p:spPr>
          <a:xfrm>
            <a:off x="801837" y="4713009"/>
            <a:ext cx="464902" cy="6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74780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1337-E664-CD48-09E1-CE4E959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ED7EE3-FC5D-ADC4-C578-55781C3A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Java (programming language) - Wikipedia">
            <a:extLst>
              <a:ext uri="{FF2B5EF4-FFF2-40B4-BE49-F238E27FC236}">
                <a16:creationId xmlns:a16="http://schemas.microsoft.com/office/drawing/2014/main" id="{C1CDF333-1758-676E-8B8D-63B34DDCD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9"/>
          <a:stretch/>
        </p:blipFill>
        <p:spPr bwMode="auto">
          <a:xfrm>
            <a:off x="7588815" y="1230605"/>
            <a:ext cx="836449" cy="111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300B4E-311D-024F-64B8-3BB87646169E}"/>
              </a:ext>
            </a:extLst>
          </p:cNvPr>
          <p:cNvSpPr txBox="1"/>
          <p:nvPr/>
        </p:nvSpPr>
        <p:spPr>
          <a:xfrm>
            <a:off x="8764749" y="1464577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/>
              <a:t>JVM</a:t>
            </a:r>
            <a:r>
              <a:rPr lang="zh-CN" altLang="en-US" sz="3600"/>
              <a:t> 字节码</a:t>
            </a:r>
            <a:endParaRPr lang="en-CN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623C8-B247-2C9D-931F-30D9EFD1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9321" r="9321"/>
          <a:stretch/>
        </p:blipFill>
        <p:spPr bwMode="auto">
          <a:xfrm>
            <a:off x="7588815" y="2871862"/>
            <a:ext cx="836449" cy="111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B1ED09-F9D4-899E-3BAA-A953E51ACD5A}"/>
              </a:ext>
            </a:extLst>
          </p:cNvPr>
          <p:cNvSpPr txBox="1"/>
          <p:nvPr/>
        </p:nvSpPr>
        <p:spPr>
          <a:xfrm>
            <a:off x="8764749" y="3105834"/>
            <a:ext cx="2366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/>
              <a:t>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08D0A-4554-3287-0682-18D967AEB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88" r="88"/>
          <a:stretch/>
        </p:blipFill>
        <p:spPr bwMode="auto">
          <a:xfrm>
            <a:off x="7504549" y="4513119"/>
            <a:ext cx="1004982" cy="111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F3680-FBBA-954E-D174-6F6FEA7FD60A}"/>
              </a:ext>
            </a:extLst>
          </p:cNvPr>
          <p:cNvSpPr txBox="1"/>
          <p:nvPr/>
        </p:nvSpPr>
        <p:spPr>
          <a:xfrm>
            <a:off x="8764749" y="474709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/>
              <a:t>机器码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0BBDF-7113-0742-5036-46AC9180C72A}"/>
              </a:ext>
            </a:extLst>
          </p:cNvPr>
          <p:cNvSpPr txBox="1"/>
          <p:nvPr/>
        </p:nvSpPr>
        <p:spPr>
          <a:xfrm>
            <a:off x="599674" y="2792728"/>
            <a:ext cx="6096000" cy="1699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0033B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400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400" i="1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 World!!"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zh-CN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400">
              <a:solidFill>
                <a:srgbClr val="080808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C5C6-7542-CD9B-A1B0-AA81DF091580}"/>
              </a:ext>
            </a:extLst>
          </p:cNvPr>
          <p:cNvSpPr txBox="1"/>
          <p:nvPr/>
        </p:nvSpPr>
        <p:spPr>
          <a:xfrm>
            <a:off x="1158091" y="1717450"/>
            <a:ext cx="2627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源码</a:t>
            </a:r>
            <a:endParaRPr lang="en-CN" sz="3600" b="1"/>
          </a:p>
        </p:txBody>
      </p:sp>
    </p:spTree>
    <p:extLst>
      <p:ext uri="{BB962C8B-B14F-4D97-AF65-F5344CB8AC3E}">
        <p14:creationId xmlns:p14="http://schemas.microsoft.com/office/powerpoint/2010/main" val="50747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06F3EFC-CBA9-6614-B982-3B2603B3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37E2F3A3-8C92-B269-1A2D-BF687B0823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878" y="3429000"/>
            <a:ext cx="9104244" cy="1894832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 fontScale="90000"/>
          </a:bodyPr>
          <a:lstStyle/>
          <a:p>
            <a:pPr algn="ctr">
              <a:lnSpc>
                <a:spcPct val="100000"/>
              </a:lnSpc>
              <a:buSzPts val="990"/>
            </a:pPr>
            <a:r>
              <a:rPr kumimoji="0" lang="zh-CN" altLang="en-US" sz="6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与 </a:t>
            </a:r>
            <a:r>
              <a:rPr kumimoji="0" lang="en-US" sz="6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Kotlin JVM </a:t>
            </a:r>
            <a:r>
              <a:rPr kumimoji="0" lang="zh-CN" altLang="en-US" sz="6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有什么区别？</a:t>
            </a:r>
            <a:endParaRPr lang="en-US" sz="8800"/>
          </a:p>
        </p:txBody>
      </p:sp>
    </p:spTree>
    <p:extLst>
      <p:ext uri="{BB962C8B-B14F-4D97-AF65-F5344CB8AC3E}">
        <p14:creationId xmlns:p14="http://schemas.microsoft.com/office/powerpoint/2010/main" val="24912714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CEA46-1CDF-2185-6B50-D6C5C9C4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568E0-F3E0-8E9A-C7BF-966FAAC6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98DB5-901C-0B11-0CD0-FA4818542A1D}"/>
              </a:ext>
            </a:extLst>
          </p:cNvPr>
          <p:cNvSpPr txBox="1"/>
          <p:nvPr/>
        </p:nvSpPr>
        <p:spPr>
          <a:xfrm>
            <a:off x="1158091" y="171745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JVM</a:t>
            </a:r>
            <a:endParaRPr lang="en-CN" sz="36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04409-72E7-2A29-8EEE-13E382805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162802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CD3C3-E5FD-3FC1-45A9-F9B18C34D069}"/>
              </a:ext>
            </a:extLst>
          </p:cNvPr>
          <p:cNvSpPr txBox="1"/>
          <p:nvPr/>
        </p:nvSpPr>
        <p:spPr>
          <a:xfrm>
            <a:off x="7721219" y="1717450"/>
            <a:ext cx="321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Native</a:t>
            </a:r>
            <a:endParaRPr lang="en-CN" sz="36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B7504-084E-190C-4935-25DA54B4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运行时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79A24-D56A-A826-39D6-AAA292C81ABC}"/>
              </a:ext>
            </a:extLst>
          </p:cNvPr>
          <p:cNvSpPr txBox="1"/>
          <p:nvPr/>
        </p:nvSpPr>
        <p:spPr>
          <a:xfrm>
            <a:off x="599674" y="2833075"/>
            <a:ext cx="4429526" cy="9687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N" sz="2400">
                <a:latin typeface="+mn-ea"/>
              </a:rPr>
              <a:t>J</a:t>
            </a:r>
            <a:r>
              <a:rPr lang="en-US" altLang="zh-CN" sz="2400">
                <a:latin typeface="+mn-ea"/>
              </a:rPr>
              <a:t>ava</a:t>
            </a:r>
            <a:r>
              <a:rPr lang="zh-CN" altLang="en-US" sz="2400">
                <a:latin typeface="+mn-ea"/>
              </a:rPr>
              <a:t> </a:t>
            </a:r>
            <a:r>
              <a:rPr lang="en-CN" sz="2400">
                <a:latin typeface="+mn-ea"/>
              </a:rPr>
              <a:t>VM</a:t>
            </a:r>
            <a:r>
              <a:rPr lang="en-US" altLang="zh-CN" sz="2400">
                <a:latin typeface="+mn-ea"/>
              </a:rPr>
              <a:t>/Android</a:t>
            </a:r>
            <a:r>
              <a:rPr lang="zh-CN" altLang="en-US" sz="2400">
                <a:latin typeface="+mn-ea"/>
              </a:rPr>
              <a:t> </a:t>
            </a:r>
            <a:r>
              <a:rPr lang="en-US" altLang="zh-CN" sz="2400">
                <a:latin typeface="+mn-ea"/>
              </a:rPr>
              <a:t>VM</a:t>
            </a:r>
            <a:endParaRPr lang="en-CN" sz="24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FC648-B354-AABD-12D5-EB102A41F6C7}"/>
              </a:ext>
            </a:extLst>
          </p:cNvPr>
          <p:cNvSpPr txBox="1"/>
          <p:nvPr/>
        </p:nvSpPr>
        <p:spPr>
          <a:xfrm>
            <a:off x="599674" y="4271111"/>
            <a:ext cx="10959052" cy="968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/>
              <a:t>操作系统</a:t>
            </a:r>
            <a:endParaRPr lang="en-CN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F1248-FFD0-B204-5BED-60122315D677}"/>
              </a:ext>
            </a:extLst>
          </p:cNvPr>
          <p:cNvSpPr txBox="1"/>
          <p:nvPr/>
        </p:nvSpPr>
        <p:spPr>
          <a:xfrm>
            <a:off x="7162802" y="2833075"/>
            <a:ext cx="4395924" cy="9687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N" sz="2400"/>
              <a:t>Kotlin</a:t>
            </a:r>
            <a:r>
              <a:rPr lang="zh-CN" altLang="en-US" sz="2400"/>
              <a:t> </a:t>
            </a:r>
            <a:r>
              <a:rPr lang="en-US" altLang="zh-CN" sz="2400"/>
              <a:t>Native</a:t>
            </a:r>
            <a:r>
              <a:rPr lang="zh-CN" altLang="en-US" sz="2400"/>
              <a:t> 运行时</a:t>
            </a:r>
            <a:endParaRPr lang="en-CN" sz="2400"/>
          </a:p>
        </p:txBody>
      </p:sp>
    </p:spTree>
    <p:extLst>
      <p:ext uri="{BB962C8B-B14F-4D97-AF65-F5344CB8AC3E}">
        <p14:creationId xmlns:p14="http://schemas.microsoft.com/office/powerpoint/2010/main" val="101667849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905BF-BFA0-D257-EAA4-DDF4A9FF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Kotlin</a:t>
            </a:r>
            <a:r>
              <a:rPr lang="zh-CN" altLang="en-US"/>
              <a:t> </a:t>
            </a:r>
            <a:r>
              <a:rPr lang="en-US" altLang="zh-CN"/>
              <a:t>Native</a:t>
            </a:r>
            <a:r>
              <a:rPr lang="zh-CN" altLang="en-US"/>
              <a:t> 能用 </a:t>
            </a:r>
            <a:r>
              <a:rPr lang="en-US" altLang="zh-CN"/>
              <a:t>Java</a:t>
            </a:r>
            <a:r>
              <a:rPr lang="zh-CN" altLang="en-US"/>
              <a:t> </a:t>
            </a:r>
            <a:r>
              <a:rPr lang="en-US" altLang="zh-CN"/>
              <a:t>API</a:t>
            </a:r>
            <a:r>
              <a:rPr lang="zh-CN" altLang="en-US"/>
              <a:t> 吗？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447492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138BC-EA21-552C-3514-12E5E3EA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B14EF1-864F-7395-FBD4-71E6580BC9E4}"/>
              </a:ext>
            </a:extLst>
          </p:cNvPr>
          <p:cNvSpPr txBox="1"/>
          <p:nvPr/>
        </p:nvSpPr>
        <p:spPr>
          <a:xfrm>
            <a:off x="3815133" y="3091503"/>
            <a:ext cx="6096000" cy="674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java</a:t>
            </a:r>
            <a:r>
              <a:rPr lang="en-US" altLang="zh-CN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.io.File(...)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EA3C0-C45E-3A89-CB80-63B161313F83}"/>
              </a:ext>
            </a:extLst>
          </p:cNvPr>
          <p:cNvSpPr txBox="1"/>
          <p:nvPr/>
        </p:nvSpPr>
        <p:spPr>
          <a:xfrm>
            <a:off x="1158091" y="171745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JVM</a:t>
            </a:r>
            <a:endParaRPr lang="en-CN" sz="36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78FE8-17B3-2925-0777-B032FFC6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24336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58D454-4322-D98B-DEA0-C07D63A9C372}"/>
              </a:ext>
            </a:extLst>
          </p:cNvPr>
          <p:cNvSpPr txBox="1"/>
          <p:nvPr/>
        </p:nvSpPr>
        <p:spPr>
          <a:xfrm>
            <a:off x="7982753" y="1717450"/>
            <a:ext cx="321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Native</a:t>
            </a:r>
            <a:endParaRPr lang="en-CN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DD136-C7EF-931E-8DA2-CD47A604A5D9}"/>
              </a:ext>
            </a:extLst>
          </p:cNvPr>
          <p:cNvSpPr txBox="1"/>
          <p:nvPr/>
        </p:nvSpPr>
        <p:spPr>
          <a:xfrm>
            <a:off x="1928813" y="3049889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558BB-A8E6-35EE-5E47-F2AB110CFB9D}"/>
              </a:ext>
            </a:extLst>
          </p:cNvPr>
          <p:cNvSpPr txBox="1"/>
          <p:nvPr/>
        </p:nvSpPr>
        <p:spPr>
          <a:xfrm>
            <a:off x="9229536" y="3049888"/>
            <a:ext cx="681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FF0000"/>
                </a:solidFill>
              </a:rPr>
              <a:t>X</a:t>
            </a:r>
            <a:endParaRPr lang="en-CN" sz="600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90176-A9CF-4D18-7AE1-693D0ACF853A}"/>
              </a:ext>
            </a:extLst>
          </p:cNvPr>
          <p:cNvSpPr txBox="1"/>
          <p:nvPr/>
        </p:nvSpPr>
        <p:spPr>
          <a:xfrm>
            <a:off x="3345313" y="4327666"/>
            <a:ext cx="610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fopen</a:t>
            </a: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"input.txt"</a:t>
            </a: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800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"r"</a:t>
            </a: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5470F-EDEA-47B1-3E04-6EF447986CAC}"/>
              </a:ext>
            </a:extLst>
          </p:cNvPr>
          <p:cNvSpPr txBox="1"/>
          <p:nvPr/>
        </p:nvSpPr>
        <p:spPr>
          <a:xfrm>
            <a:off x="1950453" y="4065548"/>
            <a:ext cx="681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FF0000"/>
                </a:solidFill>
              </a:rPr>
              <a:t>X</a:t>
            </a:r>
            <a:endParaRPr lang="en-CN" sz="600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AAEDE-55FB-CB38-905F-370332F9F955}"/>
              </a:ext>
            </a:extLst>
          </p:cNvPr>
          <p:cNvSpPr txBox="1"/>
          <p:nvPr/>
        </p:nvSpPr>
        <p:spPr>
          <a:xfrm>
            <a:off x="9207895" y="4065549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2913B-AE31-1443-D3FA-5E166610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标准库</a:t>
            </a:r>
          </a:p>
        </p:txBody>
      </p:sp>
    </p:spTree>
    <p:extLst>
      <p:ext uri="{BB962C8B-B14F-4D97-AF65-F5344CB8AC3E}">
        <p14:creationId xmlns:p14="http://schemas.microsoft.com/office/powerpoint/2010/main" val="134682324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44B71-5B7B-7B62-00AA-AD4B6FEB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921A7-A05E-28A2-D839-C1361A4C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835078-B1FA-ABAE-D225-D4FF1EE12B7C}"/>
              </a:ext>
            </a:extLst>
          </p:cNvPr>
          <p:cNvSpPr txBox="1"/>
          <p:nvPr/>
        </p:nvSpPr>
        <p:spPr>
          <a:xfrm>
            <a:off x="1601877" y="3314260"/>
            <a:ext cx="8558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>
                <a:effectLst/>
                <a:latin typeface="cash-market"/>
              </a:rPr>
              <a:t>implementation("com.squareup.okhttp3:okhttp:4.12.0")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08866-C215-F654-5622-765F002A8D03}"/>
              </a:ext>
            </a:extLst>
          </p:cNvPr>
          <p:cNvSpPr txBox="1"/>
          <p:nvPr/>
        </p:nvSpPr>
        <p:spPr>
          <a:xfrm>
            <a:off x="1158091" y="171745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JVM</a:t>
            </a:r>
            <a:endParaRPr lang="en-CN" sz="36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BFE7A-6240-6A06-584E-03C9CCB7B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24336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70FE8-9EF0-6F7B-C40D-845C071DCE7A}"/>
              </a:ext>
            </a:extLst>
          </p:cNvPr>
          <p:cNvSpPr txBox="1"/>
          <p:nvPr/>
        </p:nvSpPr>
        <p:spPr>
          <a:xfrm>
            <a:off x="7982753" y="1717450"/>
            <a:ext cx="321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Native</a:t>
            </a:r>
            <a:endParaRPr lang="en-CN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1BB5C-4D3D-54C5-0867-3C729D1734D1}"/>
              </a:ext>
            </a:extLst>
          </p:cNvPr>
          <p:cNvSpPr txBox="1"/>
          <p:nvPr/>
        </p:nvSpPr>
        <p:spPr>
          <a:xfrm>
            <a:off x="795652" y="3049885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FF1AA-B773-01F2-3EFA-9CA1F632753B}"/>
              </a:ext>
            </a:extLst>
          </p:cNvPr>
          <p:cNvSpPr txBox="1"/>
          <p:nvPr/>
        </p:nvSpPr>
        <p:spPr>
          <a:xfrm>
            <a:off x="10160199" y="3068038"/>
            <a:ext cx="681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FF0000"/>
                </a:solidFill>
              </a:rPr>
              <a:t>X</a:t>
            </a:r>
            <a:endParaRPr lang="en-CN" sz="600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51140-848D-ABC1-C285-2E92781404C1}"/>
              </a:ext>
            </a:extLst>
          </p:cNvPr>
          <p:cNvSpPr txBox="1"/>
          <p:nvPr/>
        </p:nvSpPr>
        <p:spPr>
          <a:xfrm>
            <a:off x="1601877" y="4326294"/>
            <a:ext cx="8558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>
                <a:effectLst/>
                <a:latin typeface="cash-market"/>
              </a:rPr>
              <a:t>implementation("com.squareup.okhttp3:okhttp:</a:t>
            </a:r>
            <a:r>
              <a:rPr lang="en-US" altLang="zh-CN" sz="4000" b="0" i="0">
                <a:solidFill>
                  <a:srgbClr val="FF0000"/>
                </a:solidFill>
                <a:effectLst/>
                <a:latin typeface="cash-market"/>
              </a:rPr>
              <a:t>5.0</a:t>
            </a:r>
            <a:r>
              <a:rPr lang="en-US" sz="4000" b="0" i="0">
                <a:solidFill>
                  <a:srgbClr val="FF0000"/>
                </a:solidFill>
                <a:effectLst/>
                <a:latin typeface="cash-market"/>
              </a:rPr>
              <a:t>.0</a:t>
            </a:r>
            <a:r>
              <a:rPr lang="en-US" sz="2800" b="0" i="0">
                <a:effectLst/>
                <a:latin typeface="cash-market"/>
              </a:rPr>
              <a:t>")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5CF2A-4FBA-AC8B-BAA6-88E649958024}"/>
              </a:ext>
            </a:extLst>
          </p:cNvPr>
          <p:cNvSpPr txBox="1"/>
          <p:nvPr/>
        </p:nvSpPr>
        <p:spPr>
          <a:xfrm>
            <a:off x="795652" y="4229845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CC889-94D6-AF0D-96B7-5BD84B35C286}"/>
              </a:ext>
            </a:extLst>
          </p:cNvPr>
          <p:cNvSpPr txBox="1"/>
          <p:nvPr/>
        </p:nvSpPr>
        <p:spPr>
          <a:xfrm>
            <a:off x="10160199" y="4247998"/>
            <a:ext cx="556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>
                <a:solidFill>
                  <a:srgbClr val="00B050"/>
                </a:solidFill>
              </a:rPr>
              <a:t>?</a:t>
            </a:r>
            <a:endParaRPr lang="en-CN" sz="600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B19BE-9CA5-9553-16B1-F1F30032C8ED}"/>
              </a:ext>
            </a:extLst>
          </p:cNvPr>
          <p:cNvSpPr txBox="1"/>
          <p:nvPr/>
        </p:nvSpPr>
        <p:spPr>
          <a:xfrm>
            <a:off x="5580345" y="550175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KMP HttpUrl · Issue #8578 · square/okhttp</a:t>
            </a:r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12B5BD-02F1-A774-EA2E-8DE05B54C5FB}"/>
              </a:ext>
            </a:extLst>
          </p:cNvPr>
          <p:cNvSpPr txBox="1"/>
          <p:nvPr/>
        </p:nvSpPr>
        <p:spPr>
          <a:xfrm>
            <a:off x="5087902" y="550175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💡</a:t>
            </a:r>
            <a:endParaRPr lang="en-CN" sz="240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7747304-DBD7-49E2-ECAD-74A9B5F6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三方库</a:t>
            </a:r>
          </a:p>
        </p:txBody>
      </p:sp>
    </p:spTree>
    <p:extLst>
      <p:ext uri="{BB962C8B-B14F-4D97-AF65-F5344CB8AC3E}">
        <p14:creationId xmlns:p14="http://schemas.microsoft.com/office/powerpoint/2010/main" val="369893836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CE87-DB49-D3D2-6F8D-7D86058BB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27B9D-90F2-81C4-150C-9E2A7818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Kotlin</a:t>
            </a:r>
            <a:r>
              <a:rPr lang="zh-CN" altLang="en-US"/>
              <a:t> </a:t>
            </a:r>
            <a:r>
              <a:rPr lang="en-US" altLang="zh-CN"/>
              <a:t>Native</a:t>
            </a:r>
            <a:r>
              <a:rPr lang="zh-CN" altLang="en-US"/>
              <a:t> 能用 </a:t>
            </a:r>
            <a:r>
              <a:rPr lang="en-US" altLang="zh-CN"/>
              <a:t>Android</a:t>
            </a:r>
            <a:r>
              <a:rPr lang="zh-CN" altLang="en-US"/>
              <a:t> </a:t>
            </a:r>
            <a:r>
              <a:rPr lang="en-US" altLang="zh-CN"/>
              <a:t>API</a:t>
            </a:r>
            <a:r>
              <a:rPr lang="zh-CN" altLang="en-US"/>
              <a:t> 吗？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165566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5927F-2F95-32A9-A70A-3AD3490FD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7F2A9-4B77-CE1A-09BF-F6237E84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FB3CF-9510-A0E7-96E3-E5374D9EBBFB}"/>
              </a:ext>
            </a:extLst>
          </p:cNvPr>
          <p:cNvSpPr txBox="1"/>
          <p:nvPr/>
        </p:nvSpPr>
        <p:spPr>
          <a:xfrm>
            <a:off x="1158091" y="171745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JVM</a:t>
            </a:r>
            <a:endParaRPr lang="en-CN" sz="3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BE222-ED3E-E89E-1F6E-F066D0447BE9}"/>
              </a:ext>
            </a:extLst>
          </p:cNvPr>
          <p:cNvSpPr txBox="1"/>
          <p:nvPr/>
        </p:nvSpPr>
        <p:spPr>
          <a:xfrm>
            <a:off x="7717409" y="1651185"/>
            <a:ext cx="2542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Kotlin</a:t>
            </a:r>
            <a:r>
              <a:rPr lang="zh-CN" altLang="en-US" sz="2800" b="1"/>
              <a:t> </a:t>
            </a:r>
            <a:r>
              <a:rPr lang="en-US" altLang="zh-CN" sz="2800" b="1"/>
              <a:t>Native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Android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en-C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6A66-409E-4DC3-896C-F62FB2A2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Android</a:t>
            </a:r>
            <a:r>
              <a:rPr lang="zh-CN" altLang="en-US"/>
              <a:t> </a:t>
            </a:r>
            <a:r>
              <a:rPr lang="en-CN"/>
              <a:t>运行时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C63AD-DAE7-280C-671D-7DED6E42C1FF}"/>
              </a:ext>
            </a:extLst>
          </p:cNvPr>
          <p:cNvSpPr txBox="1"/>
          <p:nvPr/>
        </p:nvSpPr>
        <p:spPr>
          <a:xfrm>
            <a:off x="599674" y="2833075"/>
            <a:ext cx="4429526" cy="9687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 </a:t>
            </a:r>
            <a:r>
              <a:rPr lang="en-US" altLang="zh-CN" sz="2800"/>
              <a:t>VM</a:t>
            </a:r>
            <a:endParaRPr lang="en-CN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5BF89-E226-59AE-389B-B6227C371B34}"/>
              </a:ext>
            </a:extLst>
          </p:cNvPr>
          <p:cNvSpPr txBox="1"/>
          <p:nvPr/>
        </p:nvSpPr>
        <p:spPr>
          <a:xfrm>
            <a:off x="599674" y="4271111"/>
            <a:ext cx="10959052" cy="968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/>
              <a:t>Android</a:t>
            </a:r>
            <a:r>
              <a:rPr lang="zh-CN" altLang="en-US" sz="2800"/>
              <a:t> 系统</a:t>
            </a:r>
            <a:endParaRPr lang="en-CN" sz="2800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947AC047-2DD2-026C-9D9E-473A0BB792A8}"/>
              </a:ext>
            </a:extLst>
          </p:cNvPr>
          <p:cNvSpPr/>
          <p:nvPr/>
        </p:nvSpPr>
        <p:spPr>
          <a:xfrm>
            <a:off x="5283693" y="2180467"/>
            <a:ext cx="1624613" cy="506027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endParaRPr kumimoji="1" lang="en-CN" sz="32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16A42-10A0-771B-7367-04D88BD5EED4}"/>
              </a:ext>
            </a:extLst>
          </p:cNvPr>
          <p:cNvSpPr txBox="1"/>
          <p:nvPr/>
        </p:nvSpPr>
        <p:spPr>
          <a:xfrm>
            <a:off x="5666541" y="1648638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/>
              <a:t>JNI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62AF6-B705-83CF-2902-FCBA14CA1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162802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070E89-BA4D-6A74-1739-585852659242}"/>
              </a:ext>
            </a:extLst>
          </p:cNvPr>
          <p:cNvSpPr txBox="1"/>
          <p:nvPr/>
        </p:nvSpPr>
        <p:spPr>
          <a:xfrm>
            <a:off x="7162802" y="2833075"/>
            <a:ext cx="4395924" cy="9687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N" sz="2400"/>
              <a:t>Kotlin</a:t>
            </a:r>
            <a:r>
              <a:rPr lang="zh-CN" altLang="en-US" sz="2400"/>
              <a:t> </a:t>
            </a:r>
            <a:r>
              <a:rPr lang="en-US" altLang="zh-CN" sz="2400"/>
              <a:t>Native</a:t>
            </a:r>
            <a:r>
              <a:rPr lang="zh-CN" altLang="en-US" sz="2400"/>
              <a:t> 运行时</a:t>
            </a:r>
            <a:endParaRPr lang="en-CN" sz="2400"/>
          </a:p>
        </p:txBody>
      </p:sp>
    </p:spTree>
    <p:extLst>
      <p:ext uri="{BB962C8B-B14F-4D97-AF65-F5344CB8AC3E}">
        <p14:creationId xmlns:p14="http://schemas.microsoft.com/office/powerpoint/2010/main" val="2477117179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44006-CD64-3FEC-1F30-4E09570A3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46B85-6E33-2104-E026-61FB4630D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BA755-5D39-1CC6-3993-18722E792080}"/>
              </a:ext>
            </a:extLst>
          </p:cNvPr>
          <p:cNvSpPr txBox="1"/>
          <p:nvPr/>
        </p:nvSpPr>
        <p:spPr>
          <a:xfrm>
            <a:off x="1158091" y="171745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trike="sngStrike">
                <a:solidFill>
                  <a:schemeClr val="bg1">
                    <a:lumMod val="65000"/>
                  </a:schemeClr>
                </a:solidFill>
              </a:rPr>
              <a:t>Kotlin</a:t>
            </a:r>
            <a:r>
              <a:rPr lang="zh-CN" altLang="en-US" sz="3600" b="1" strike="sngStrike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3600" b="1" strike="sngStrike">
                <a:solidFill>
                  <a:schemeClr val="bg1">
                    <a:lumMod val="65000"/>
                  </a:schemeClr>
                </a:solidFill>
              </a:rPr>
              <a:t>JVM</a:t>
            </a:r>
            <a:endParaRPr lang="en-CN" sz="3600" b="1" strike="sngStrike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61933-DDE6-31A0-0403-E86AF6FA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iOS</a:t>
            </a:r>
            <a:r>
              <a:rPr lang="zh-CN" altLang="en-US"/>
              <a:t> </a:t>
            </a:r>
            <a:r>
              <a:rPr lang="en-CN"/>
              <a:t>运行时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2BBC6-B76F-7A12-F61F-5070E7830D6C}"/>
              </a:ext>
            </a:extLst>
          </p:cNvPr>
          <p:cNvSpPr txBox="1"/>
          <p:nvPr/>
        </p:nvSpPr>
        <p:spPr>
          <a:xfrm>
            <a:off x="599674" y="4271111"/>
            <a:ext cx="10959052" cy="968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2800"/>
              <a:t>iOS</a:t>
            </a:r>
            <a:endParaRPr lang="en-CN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ABCC1-AC67-B87C-80F8-DC57E377E618}"/>
              </a:ext>
            </a:extLst>
          </p:cNvPr>
          <p:cNvSpPr txBox="1"/>
          <p:nvPr/>
        </p:nvSpPr>
        <p:spPr>
          <a:xfrm>
            <a:off x="7717409" y="1651185"/>
            <a:ext cx="2542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Kotlin</a:t>
            </a:r>
            <a:r>
              <a:rPr lang="zh-CN" altLang="en-US" sz="2800" b="1"/>
              <a:t> </a:t>
            </a:r>
            <a:r>
              <a:rPr lang="en-US" altLang="zh-CN" sz="2800" b="1"/>
              <a:t>Native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iOS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en-CN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6541A2-F881-E570-0199-B0DC48608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162802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6B547E-717C-5032-4070-D09D74846F78}"/>
              </a:ext>
            </a:extLst>
          </p:cNvPr>
          <p:cNvSpPr txBox="1"/>
          <p:nvPr/>
        </p:nvSpPr>
        <p:spPr>
          <a:xfrm>
            <a:off x="7162802" y="2833075"/>
            <a:ext cx="4395924" cy="9687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N" sz="2400"/>
              <a:t>Kotlin</a:t>
            </a:r>
            <a:r>
              <a:rPr lang="zh-CN" altLang="en-US" sz="2400"/>
              <a:t> </a:t>
            </a:r>
            <a:r>
              <a:rPr lang="en-US" altLang="zh-CN" sz="2400"/>
              <a:t>Native</a:t>
            </a:r>
            <a:r>
              <a:rPr lang="zh-CN" altLang="en-US" sz="2400"/>
              <a:t> 运行时</a:t>
            </a:r>
            <a:endParaRPr lang="en-CN" sz="2400"/>
          </a:p>
        </p:txBody>
      </p:sp>
    </p:spTree>
    <p:extLst>
      <p:ext uri="{BB962C8B-B14F-4D97-AF65-F5344CB8AC3E}">
        <p14:creationId xmlns:p14="http://schemas.microsoft.com/office/powerpoint/2010/main" val="14234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C57A6-80B2-7472-A13F-9EFBC1ED8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E23C5-131A-6D2F-2D73-40431116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iOS</a:t>
            </a:r>
            <a:r>
              <a:rPr lang="zh-CN" altLang="en-US"/>
              <a:t> </a:t>
            </a:r>
            <a:r>
              <a:rPr lang="en-CN"/>
              <a:t>运行时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5FE0D-9AA5-1E59-D8BD-FC0A3340F083}"/>
              </a:ext>
            </a:extLst>
          </p:cNvPr>
          <p:cNvSpPr txBox="1"/>
          <p:nvPr/>
        </p:nvSpPr>
        <p:spPr>
          <a:xfrm>
            <a:off x="599674" y="4271111"/>
            <a:ext cx="10959052" cy="968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2800"/>
              <a:t>iOS</a:t>
            </a:r>
            <a:endParaRPr lang="en-CN" sz="2800"/>
          </a:p>
        </p:txBody>
      </p:sp>
      <p:pic>
        <p:nvPicPr>
          <p:cNvPr id="1030" name="Picture 6" descr="Objective-C IDE | Objective-C Online Editor &amp; Compiler | RunCode">
            <a:extLst>
              <a:ext uri="{FF2B5EF4-FFF2-40B4-BE49-F238E27FC236}">
                <a16:creationId xmlns:a16="http://schemas.microsoft.com/office/drawing/2014/main" id="{0FD59D9E-3955-73B7-44AF-1F3551161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8" r="25308"/>
          <a:stretch/>
        </p:blipFill>
        <p:spPr bwMode="auto">
          <a:xfrm>
            <a:off x="890240" y="1475906"/>
            <a:ext cx="1065020" cy="107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wift | ELBuild">
            <a:extLst>
              <a:ext uri="{FF2B5EF4-FFF2-40B4-BE49-F238E27FC236}">
                <a16:creationId xmlns:a16="http://schemas.microsoft.com/office/drawing/2014/main" id="{87274B84-4865-0330-8B64-6E947C249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40" y="2586850"/>
            <a:ext cx="1015576" cy="101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65602-D989-AFFC-A04A-F8A4104F7002}"/>
              </a:ext>
            </a:extLst>
          </p:cNvPr>
          <p:cNvSpPr txBox="1"/>
          <p:nvPr/>
        </p:nvSpPr>
        <p:spPr>
          <a:xfrm>
            <a:off x="2044065" y="1691899"/>
            <a:ext cx="288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Objective-C</a:t>
            </a:r>
            <a:endParaRPr lang="en-CN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6DE94-ADB0-38D3-1941-5FE05E0D6CDC}"/>
              </a:ext>
            </a:extLst>
          </p:cNvPr>
          <p:cNvSpPr txBox="1"/>
          <p:nvPr/>
        </p:nvSpPr>
        <p:spPr>
          <a:xfrm>
            <a:off x="2114886" y="2831636"/>
            <a:ext cx="137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Swift</a:t>
            </a:r>
            <a:endParaRPr lang="en-CN" sz="3600" b="1"/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774A023E-7FA3-CC35-39A9-9622E9878008}"/>
              </a:ext>
            </a:extLst>
          </p:cNvPr>
          <p:cNvSpPr/>
          <p:nvPr/>
        </p:nvSpPr>
        <p:spPr>
          <a:xfrm>
            <a:off x="5016513" y="2374577"/>
            <a:ext cx="1624613" cy="506027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endParaRPr kumimoji="1" lang="en-CN" sz="32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3BC2E-DD89-24DE-EBE5-6128EE4305F0}"/>
              </a:ext>
            </a:extLst>
          </p:cNvPr>
          <p:cNvSpPr txBox="1"/>
          <p:nvPr/>
        </p:nvSpPr>
        <p:spPr>
          <a:xfrm>
            <a:off x="7717409" y="1651185"/>
            <a:ext cx="2542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Kotlin</a:t>
            </a:r>
            <a:r>
              <a:rPr lang="zh-CN" altLang="en-US" sz="2800" b="1"/>
              <a:t> </a:t>
            </a:r>
            <a:r>
              <a:rPr lang="en-US" altLang="zh-CN" sz="2800" b="1"/>
              <a:t>Native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iOS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en-CN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533C2-EAB5-D8C7-3251-ACB3D3E2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162802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2C4CB-0D8C-12C5-AB6D-E2B1AA76B199}"/>
              </a:ext>
            </a:extLst>
          </p:cNvPr>
          <p:cNvSpPr txBox="1"/>
          <p:nvPr/>
        </p:nvSpPr>
        <p:spPr>
          <a:xfrm>
            <a:off x="7162802" y="2833075"/>
            <a:ext cx="4395924" cy="9687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N" sz="2400"/>
              <a:t>Kotlin</a:t>
            </a:r>
            <a:r>
              <a:rPr lang="zh-CN" altLang="en-US" sz="2400"/>
              <a:t> </a:t>
            </a:r>
            <a:r>
              <a:rPr lang="en-US" altLang="zh-CN" sz="2400"/>
              <a:t>Native</a:t>
            </a:r>
            <a:r>
              <a:rPr lang="zh-CN" altLang="en-US" sz="2400"/>
              <a:t> 运行时</a:t>
            </a:r>
            <a:endParaRPr lang="en-CN" sz="2400"/>
          </a:p>
        </p:txBody>
      </p:sp>
    </p:spTree>
    <p:extLst>
      <p:ext uri="{BB962C8B-B14F-4D97-AF65-F5344CB8AC3E}">
        <p14:creationId xmlns:p14="http://schemas.microsoft.com/office/powerpoint/2010/main" val="170730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2AD48B-160A-4A80-8117-01050539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/>
              <a:t>分享经历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03F039-C534-2DCF-8687-4F9105540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21188"/>
              </p:ext>
            </p:extLst>
          </p:nvPr>
        </p:nvGraphicFramePr>
        <p:xfrm>
          <a:off x="697658" y="1350372"/>
          <a:ext cx="10656142" cy="5175088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608220">
                  <a:extLst>
                    <a:ext uri="{9D8B030D-6E8A-4147-A177-3AD203B41FA5}">
                      <a16:colId xmlns:a16="http://schemas.microsoft.com/office/drawing/2014/main" val="1235297580"/>
                    </a:ext>
                  </a:extLst>
                </a:gridCol>
                <a:gridCol w="3692250">
                  <a:extLst>
                    <a:ext uri="{9D8B030D-6E8A-4147-A177-3AD203B41FA5}">
                      <a16:colId xmlns:a16="http://schemas.microsoft.com/office/drawing/2014/main" val="1486838118"/>
                    </a:ext>
                  </a:extLst>
                </a:gridCol>
                <a:gridCol w="5355672">
                  <a:extLst>
                    <a:ext uri="{9D8B030D-6E8A-4147-A177-3AD203B41FA5}">
                      <a16:colId xmlns:a16="http://schemas.microsoft.com/office/drawing/2014/main" val="13927097"/>
                    </a:ext>
                  </a:extLst>
                </a:gridCol>
              </a:tblGrid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2017.11</a:t>
                      </a:r>
                    </a:p>
                  </a:txBody>
                  <a:tcPr marL="144000" marR="144000" marT="476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/>
                        <a:t>Android</a:t>
                      </a:r>
                      <a:r>
                        <a:rPr lang="zh-CN" altLang="en-US" sz="1400"/>
                        <a:t> 技术大会</a:t>
                      </a:r>
                      <a:endParaRPr lang="en-US" sz="1400"/>
                    </a:p>
                  </a:txBody>
                  <a:tcPr marL="144000" marR="144000" marT="476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>
                          <a:hlinkClick r:id="rId2"/>
                        </a:rPr>
                        <a:t>将 </a:t>
                      </a:r>
                      <a:r>
                        <a:rPr lang="en-US" altLang="zh-CN" sz="1400">
                          <a:hlinkClick r:id="rId2"/>
                        </a:rPr>
                        <a:t>Kotlin </a:t>
                      </a:r>
                      <a:r>
                        <a:rPr lang="zh-CN" altLang="en-US" sz="1400">
                          <a:hlinkClick r:id="rId2"/>
                        </a:rPr>
                        <a:t>投入 </a:t>
                      </a:r>
                      <a:r>
                        <a:rPr lang="en-US" altLang="zh-CN" sz="1400">
                          <a:hlinkClick r:id="rId2"/>
                        </a:rPr>
                        <a:t>Android </a:t>
                      </a:r>
                      <a:r>
                        <a:rPr lang="zh-CN" altLang="en-US" sz="1400">
                          <a:hlinkClick r:id="rId2"/>
                        </a:rPr>
                        <a:t>生产环境中</a:t>
                      </a:r>
                      <a:endParaRPr lang="zh-CN" altLang="en-US" sz="1400"/>
                    </a:p>
                  </a:txBody>
                  <a:tcPr marL="144000" marR="144000" marT="4763" marB="0" anchor="ctr"/>
                </a:tc>
                <a:extLst>
                  <a:ext uri="{0D108BD9-81ED-4DB2-BD59-A6C34878D82A}">
                    <a16:rowId xmlns:a16="http://schemas.microsoft.com/office/drawing/2014/main" val="2248071690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2018.11</a:t>
                      </a:r>
                    </a:p>
                  </a:txBody>
                  <a:tcPr marL="144000" marR="144000" marT="476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/>
                        <a:t>JetBrains </a:t>
                      </a:r>
                      <a:r>
                        <a:rPr lang="zh-CN" altLang="en-US" sz="1400"/>
                        <a:t>北京开发者大会</a:t>
                      </a:r>
                    </a:p>
                  </a:txBody>
                  <a:tcPr marL="144000" marR="144000" marT="476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400">
                          <a:hlinkClick r:id="rId3"/>
                        </a:rPr>
                        <a:t>优雅地使用 </a:t>
                      </a:r>
                      <a:r>
                        <a:rPr lang="en-US" altLang="zh-CN" sz="1400">
                          <a:hlinkClick r:id="rId3"/>
                        </a:rPr>
                        <a:t>Kotlin </a:t>
                      </a:r>
                      <a:r>
                        <a:rPr lang="zh-CN" altLang="en-US" sz="1400">
                          <a:hlinkClick r:id="rId3"/>
                        </a:rPr>
                        <a:t>的 </a:t>
                      </a:r>
                      <a:r>
                        <a:rPr lang="en-US" sz="1400">
                          <a:hlinkClick r:id="rId3"/>
                        </a:rPr>
                        <a:t>Data Class</a:t>
                      </a:r>
                      <a:endParaRPr lang="en-US" sz="1400"/>
                    </a:p>
                  </a:txBody>
                  <a:tcPr marL="144000" marR="144000" marT="4763" marB="0" anchor="ctr"/>
                </a:tc>
                <a:extLst>
                  <a:ext uri="{0D108BD9-81ED-4DB2-BD59-A6C34878D82A}">
                    <a16:rowId xmlns:a16="http://schemas.microsoft.com/office/drawing/2014/main" val="835211860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2020.5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/>
                        <a:t>GDG Android 11 Meetup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4"/>
                        </a:rPr>
                        <a:t>Kotlin </a:t>
                      </a:r>
                      <a:r>
                        <a:rPr lang="zh-CN" altLang="en-US" sz="1400">
                          <a:hlinkClick r:id="rId4"/>
                        </a:rPr>
                        <a:t>协程那些事儿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2957664912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2020.10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11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GDG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DevFest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 全球移动开发者峰会</a:t>
                      </a:r>
                      <a:endParaRPr lang="en-US" altLang="zh-CN" sz="1400"/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5"/>
                        </a:rPr>
                        <a:t>Kotlin</a:t>
                      </a:r>
                      <a:r>
                        <a:rPr lang="zh-CN" altLang="en-US" sz="1400">
                          <a:hlinkClick r:id="rId5"/>
                        </a:rPr>
                        <a:t>多平台在移动端应用与展望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947432741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2021.7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GDG </a:t>
                      </a:r>
                      <a:r>
                        <a:rPr lang="zh-CN" altLang="en-US" sz="1400"/>
                        <a:t>社区说</a:t>
                      </a:r>
                      <a:endParaRPr lang="en-US" altLang="zh-CN" sz="1400"/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hlinkClick r:id="rId6"/>
                        </a:rPr>
                        <a:t>Kotlin </a:t>
                      </a:r>
                      <a:r>
                        <a:rPr lang="zh-CN" altLang="en-US" sz="1400">
                          <a:hlinkClick r:id="rId6"/>
                        </a:rPr>
                        <a:t>编译器插件：我们究竟在期待什么？</a:t>
                      </a:r>
                      <a:endParaRPr lang="en-US" altLang="zh-CN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881802553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2021.11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12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GDG DevFest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Kotlin </a:t>
                      </a:r>
                      <a:r>
                        <a:rPr lang="zh-CN" altLang="en-US" sz="1400"/>
                        <a:t>中文开发者大会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hlinkClick r:id="rId7"/>
                        </a:rPr>
                        <a:t>从注解处理器 </a:t>
                      </a:r>
                      <a:r>
                        <a:rPr lang="en-US" altLang="zh-CN" sz="1400">
                          <a:hlinkClick r:id="rId7"/>
                        </a:rPr>
                        <a:t>KAPT</a:t>
                      </a:r>
                      <a:r>
                        <a:rPr lang="zh-CN" altLang="en-US" sz="1400">
                          <a:hlinkClick r:id="rId7"/>
                        </a:rPr>
                        <a:t> 到 符号处理器 </a:t>
                      </a:r>
                      <a:r>
                        <a:rPr lang="en-US" altLang="zh-CN" sz="1400">
                          <a:hlinkClick r:id="rId7"/>
                        </a:rPr>
                        <a:t>KSP</a:t>
                      </a:r>
                      <a:endParaRPr lang="en-US" altLang="zh-CN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853954716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2022.9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GDG </a:t>
                      </a:r>
                      <a:r>
                        <a:rPr lang="zh-CN" altLang="en-US" sz="1400"/>
                        <a:t>社区说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hlinkClick r:id="rId8"/>
                        </a:rPr>
                        <a:t>KLUE</a:t>
                      </a:r>
                      <a:r>
                        <a:rPr lang="zh-CN" altLang="en-US" sz="1400">
                          <a:hlinkClick r:id="rId8"/>
                        </a:rPr>
                        <a:t>：</a:t>
                      </a:r>
                      <a:r>
                        <a:rPr lang="zh-CN" altLang="en-US" sz="1400" noProof="0">
                          <a:hlinkClick r:id="rId8"/>
                        </a:rPr>
                        <a:t>统一 </a:t>
                      </a:r>
                      <a:r>
                        <a:rPr lang="af-ZA" altLang="zh-CN" sz="1400" noProof="0">
                          <a:hlinkClick r:id="rId8"/>
                        </a:rPr>
                        <a:t>JS </a:t>
                      </a:r>
                      <a:r>
                        <a:rPr lang="zh-CN" altLang="en-US" sz="1400" noProof="0">
                          <a:hlinkClick r:id="rId8"/>
                        </a:rPr>
                        <a:t>调用 </a:t>
                      </a:r>
                      <a:r>
                        <a:rPr lang="af-ZA" altLang="zh-CN" sz="1400" noProof="0">
                          <a:hlinkClick r:id="rId8"/>
                        </a:rPr>
                        <a:t>Native </a:t>
                      </a:r>
                      <a:r>
                        <a:rPr lang="zh-CN" altLang="en-US" sz="1400" noProof="0">
                          <a:hlinkClick r:id="rId8"/>
                        </a:rPr>
                        <a:t>函数的体验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3219512600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2022.10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GDG DevFest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hlinkClick r:id="rId9"/>
                        </a:rPr>
                        <a:t>小猿口算 </a:t>
                      </a:r>
                      <a:r>
                        <a:rPr lang="af-ZA" altLang="zh-CN" sz="1400">
                          <a:hlinkClick r:id="rId9"/>
                        </a:rPr>
                        <a:t>Android </a:t>
                      </a:r>
                      <a:r>
                        <a:rPr lang="zh-CN" altLang="en-US" sz="1400">
                          <a:hlinkClick r:id="rId9"/>
                        </a:rPr>
                        <a:t>项目优化实践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3344662818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2023.4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GDG </a:t>
                      </a:r>
                      <a:r>
                        <a:rPr lang="zh-CN" altLang="en-US" sz="1400"/>
                        <a:t>社区说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hlinkClick r:id="rId10"/>
                        </a:rPr>
                        <a:t>如何开发一款 </a:t>
                      </a:r>
                      <a:r>
                        <a:rPr lang="en-US" altLang="zh-CN" sz="1400">
                          <a:hlinkClick r:id="rId10"/>
                        </a:rPr>
                        <a:t>Kotlin </a:t>
                      </a:r>
                      <a:r>
                        <a:rPr lang="zh-CN" altLang="en-US" sz="1400">
                          <a:hlinkClick r:id="rId10"/>
                        </a:rPr>
                        <a:t>编译器插件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2005738488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2023.5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KUG </a:t>
                      </a:r>
                      <a:r>
                        <a:rPr lang="zh-CN" altLang="en-US" sz="1400"/>
                        <a:t>北京 </a:t>
                      </a:r>
                      <a:r>
                        <a:rPr lang="en-US" altLang="zh-CN" sz="1400"/>
                        <a:t>KotlinConf Global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hlinkClick r:id="rId11"/>
                        </a:rPr>
                        <a:t>你想知道的 </a:t>
                      </a:r>
                      <a:r>
                        <a:rPr lang="af-ZA" altLang="zh-CN" sz="1400">
                          <a:hlinkClick r:id="rId11"/>
                        </a:rPr>
                        <a:t>Jetpack Compose </a:t>
                      </a:r>
                      <a:r>
                        <a:rPr lang="zh-CN" altLang="en-US" sz="1400">
                          <a:hlinkClick r:id="rId11"/>
                        </a:rPr>
                        <a:t>的编译器黑魔法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247545815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2023.6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Java </a:t>
                      </a:r>
                      <a:r>
                        <a:rPr lang="zh-CN" altLang="en-US" sz="1400"/>
                        <a:t>核心技术大会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hlinkClick r:id="rId12"/>
                        </a:rPr>
                        <a:t>Java </a:t>
                      </a:r>
                      <a:r>
                        <a:rPr lang="zh-CN" altLang="en-US" sz="1400">
                          <a:hlinkClick r:id="rId12"/>
                        </a:rPr>
                        <a:t>的现代化 </a:t>
                      </a:r>
                      <a:r>
                        <a:rPr lang="en-US" altLang="zh-CN" sz="1400">
                          <a:hlinkClick r:id="rId12"/>
                        </a:rPr>
                        <a:t>- </a:t>
                      </a:r>
                      <a:r>
                        <a:rPr lang="zh-CN" altLang="en-US" sz="1400">
                          <a:hlinkClick r:id="rId12"/>
                        </a:rPr>
                        <a:t>包袱、挑战和革新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3851411490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2023.10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JetBrains </a:t>
                      </a:r>
                      <a:r>
                        <a:rPr lang="zh-CN" altLang="en-US" sz="1400"/>
                        <a:t>码上道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zh-CN" sz="1400">
                          <a:hlinkClick r:id="rId13"/>
                        </a:rPr>
                        <a:t>Kotlin </a:t>
                      </a:r>
                      <a:r>
                        <a:rPr lang="zh-CN" altLang="en-US" sz="1400">
                          <a:hlinkClick r:id="rId13"/>
                        </a:rPr>
                        <a:t>开发者的首“锈”：</a:t>
                      </a:r>
                      <a:r>
                        <a:rPr lang="af-ZA" altLang="zh-CN" sz="1400">
                          <a:hlinkClick r:id="rId13"/>
                        </a:rPr>
                        <a:t>Rust </a:t>
                      </a:r>
                      <a:r>
                        <a:rPr lang="zh-CN" altLang="en-US" sz="1400">
                          <a:hlinkClick r:id="rId13"/>
                        </a:rPr>
                        <a:t>到底香不香？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3000455826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2023.11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GDG DevFest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hlinkClick r:id="rId14"/>
                        </a:rPr>
                        <a:t>使用 </a:t>
                      </a:r>
                      <a:r>
                        <a:rPr lang="en-US" altLang="zh-CN" sz="1400">
                          <a:hlinkClick r:id="rId14"/>
                        </a:rPr>
                        <a:t>Kotlin </a:t>
                      </a:r>
                      <a:r>
                        <a:rPr lang="zh-CN" altLang="en-US" sz="1400">
                          <a:hlinkClick r:id="rId14"/>
                        </a:rPr>
                        <a:t>元编程技术提升开发效率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1674857479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2023.12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/>
                        <a:t>机械工业出版社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hlinkClick r:id="rId15"/>
                        </a:rPr>
                        <a:t>我们对 </a:t>
                      </a:r>
                      <a:r>
                        <a:rPr lang="en-US" altLang="zh-CN" sz="1400">
                          <a:hlinkClick r:id="rId15"/>
                        </a:rPr>
                        <a:t>Java </a:t>
                      </a:r>
                      <a:r>
                        <a:rPr lang="zh-CN" altLang="en-US" sz="1400">
                          <a:hlinkClick r:id="rId15"/>
                        </a:rPr>
                        <a:t>有哪些常见的误区？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1614794856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2024.2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GDG </a:t>
                      </a:r>
                      <a:r>
                        <a:rPr lang="zh-CN" altLang="en-US" sz="1400"/>
                        <a:t>社区说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hlinkClick r:id="rId16"/>
                        </a:rPr>
                        <a:t>TensorFlow</a:t>
                      </a:r>
                      <a:r>
                        <a:rPr lang="zh-CN" altLang="en-US" sz="1400">
                          <a:hlinkClick r:id="rId16"/>
                        </a:rPr>
                        <a:t> </a:t>
                      </a:r>
                      <a:r>
                        <a:rPr lang="en-US" altLang="zh-CN" sz="1400">
                          <a:hlinkClick r:id="rId16"/>
                        </a:rPr>
                        <a:t>Lite</a:t>
                      </a:r>
                      <a:r>
                        <a:rPr lang="zh-CN" altLang="en-US" sz="1400">
                          <a:hlinkClick r:id="rId16"/>
                        </a:rPr>
                        <a:t> 在小猿口算中的应用与实践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3645598902"/>
                  </a:ext>
                </a:extLst>
              </a:tr>
              <a:tr h="3234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/>
                        <a:t>2024.6</a:t>
                      </a:r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GDG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IO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Extend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KUG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KotlinConf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Global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hlinkClick r:id="rId17"/>
                        </a:rPr>
                        <a:t>Compose </a:t>
                      </a:r>
                      <a:r>
                        <a:rPr lang="zh-CN" altLang="en-US" sz="1400">
                          <a:hlinkClick r:id="rId17"/>
                        </a:rPr>
                        <a:t>是如何实现跨平台的？ </a:t>
                      </a:r>
                      <a:endParaRPr lang="zh-CN" altLang="en-US" sz="1400"/>
                    </a:p>
                  </a:txBody>
                  <a:tcPr marL="144000" marR="144000" marT="6351" marB="0" anchor="ctr"/>
                </a:tc>
                <a:extLst>
                  <a:ext uri="{0D108BD9-81ED-4DB2-BD59-A6C34878D82A}">
                    <a16:rowId xmlns:a16="http://schemas.microsoft.com/office/drawing/2014/main" val="121585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12655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EF823-B8D3-2C1B-C674-929270D6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D0D3-3C49-11E9-F038-5904453B6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鸿蒙运行时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1C8DC-6AAF-221D-BC72-EA530A110CA8}"/>
              </a:ext>
            </a:extLst>
          </p:cNvPr>
          <p:cNvSpPr txBox="1"/>
          <p:nvPr/>
        </p:nvSpPr>
        <p:spPr>
          <a:xfrm>
            <a:off x="599674" y="4271111"/>
            <a:ext cx="10959052" cy="968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2800"/>
              <a:t>ohos</a:t>
            </a:r>
            <a:endParaRPr lang="en-CN" sz="280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905D36-66E7-B8D1-DF29-E02E24BF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36403" y="1566449"/>
            <a:ext cx="923250" cy="101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286EBB-7C45-98C7-BD1C-5AA57F1EE855}"/>
              </a:ext>
            </a:extLst>
          </p:cNvPr>
          <p:cNvSpPr txBox="1"/>
          <p:nvPr/>
        </p:nvSpPr>
        <p:spPr>
          <a:xfrm>
            <a:off x="2114886" y="1811235"/>
            <a:ext cx="49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C</a:t>
            </a:r>
            <a:endParaRPr lang="en-CN" sz="3600" b="1"/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8DF92DE-239E-E927-5DBA-DF2998E1CCEA}"/>
              </a:ext>
            </a:extLst>
          </p:cNvPr>
          <p:cNvSpPr/>
          <p:nvPr/>
        </p:nvSpPr>
        <p:spPr>
          <a:xfrm>
            <a:off x="4483627" y="2482182"/>
            <a:ext cx="2140641" cy="506027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endParaRPr kumimoji="1" lang="en-CN" sz="32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99D78-DAB7-C625-3742-7DDD0D3C79C5}"/>
              </a:ext>
            </a:extLst>
          </p:cNvPr>
          <p:cNvSpPr txBox="1"/>
          <p:nvPr/>
        </p:nvSpPr>
        <p:spPr>
          <a:xfrm>
            <a:off x="4996743" y="1958962"/>
            <a:ext cx="111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NAPI</a:t>
            </a:r>
            <a:endParaRPr lang="en-CN" sz="2800" b="1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10D4105-2767-A599-C955-82CBBD60A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56107" y="2916348"/>
            <a:ext cx="1283842" cy="101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1C413-A530-AF52-FE73-8CE48CEE249D}"/>
              </a:ext>
            </a:extLst>
          </p:cNvPr>
          <p:cNvSpPr txBox="1"/>
          <p:nvPr/>
        </p:nvSpPr>
        <p:spPr>
          <a:xfrm>
            <a:off x="2165194" y="3035572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b="1"/>
              <a:t>Ark</a:t>
            </a:r>
            <a:r>
              <a:rPr lang="en-US" altLang="zh-CN" sz="3600" b="1"/>
              <a:t>UI</a:t>
            </a:r>
            <a:endParaRPr lang="en-CN" sz="36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1814FA-AE78-9786-DA4B-E7446C5D395C}"/>
              </a:ext>
            </a:extLst>
          </p:cNvPr>
          <p:cNvSpPr txBox="1"/>
          <p:nvPr/>
        </p:nvSpPr>
        <p:spPr>
          <a:xfrm>
            <a:off x="4155701" y="5959027"/>
            <a:ext cx="749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** </a:t>
            </a:r>
            <a:r>
              <a:rPr lang="en-US" b="1"/>
              <a:t>腾讯视频</a:t>
            </a:r>
            <a:r>
              <a:rPr lang="en-US"/>
              <a:t>团队已经完成了</a:t>
            </a:r>
            <a:r>
              <a:rPr lang="zh-CN" altLang="en-US"/>
              <a:t> </a:t>
            </a:r>
            <a:r>
              <a:rPr lang="en-US" altLang="zh-CN"/>
              <a:t>Kotlin</a:t>
            </a:r>
            <a:r>
              <a:rPr lang="zh-CN" altLang="en-US"/>
              <a:t> </a:t>
            </a:r>
            <a:r>
              <a:rPr lang="en-US" altLang="zh-CN"/>
              <a:t>Native</a:t>
            </a:r>
            <a:r>
              <a:rPr lang="zh-CN" altLang="en-US"/>
              <a:t> 向鸿蒙平台的移植，敬请期待</a:t>
            </a:r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E7C0E-AE6E-C143-0FDF-85B3DFD8E0B7}"/>
              </a:ext>
            </a:extLst>
          </p:cNvPr>
          <p:cNvSpPr txBox="1"/>
          <p:nvPr/>
        </p:nvSpPr>
        <p:spPr>
          <a:xfrm>
            <a:off x="7717409" y="1651185"/>
            <a:ext cx="2542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Kotlin</a:t>
            </a:r>
            <a:r>
              <a:rPr lang="zh-CN" altLang="en-US" sz="2800" b="1"/>
              <a:t> </a:t>
            </a:r>
            <a:r>
              <a:rPr lang="en-US" altLang="zh-CN" sz="2800" b="1"/>
              <a:t>Native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ohos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en-CN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257F75-5C7C-8C02-0920-36BE6AFE2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162802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626659-D39B-7172-F152-9EC850D9394E}"/>
              </a:ext>
            </a:extLst>
          </p:cNvPr>
          <p:cNvSpPr txBox="1"/>
          <p:nvPr/>
        </p:nvSpPr>
        <p:spPr>
          <a:xfrm>
            <a:off x="7162802" y="2833075"/>
            <a:ext cx="4395924" cy="9687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N" sz="2400"/>
              <a:t>Kotlin</a:t>
            </a:r>
            <a:r>
              <a:rPr lang="zh-CN" altLang="en-US" sz="2400"/>
              <a:t> </a:t>
            </a:r>
            <a:r>
              <a:rPr lang="en-US" altLang="zh-CN" sz="2400"/>
              <a:t>Native</a:t>
            </a:r>
            <a:r>
              <a:rPr lang="zh-CN" altLang="en-US" sz="2400"/>
              <a:t> 运行时</a:t>
            </a:r>
            <a:endParaRPr lang="en-CN" sz="2400"/>
          </a:p>
        </p:txBody>
      </p:sp>
    </p:spTree>
    <p:extLst>
      <p:ext uri="{BB962C8B-B14F-4D97-AF65-F5344CB8AC3E}">
        <p14:creationId xmlns:p14="http://schemas.microsoft.com/office/powerpoint/2010/main" val="26608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4F6B0-4C74-0D18-9857-7449D7BF1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84786-C230-9C78-5632-B8A4EAD0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Kotlin</a:t>
            </a:r>
            <a:r>
              <a:rPr lang="zh-CN" altLang="en-US"/>
              <a:t> </a:t>
            </a:r>
            <a:r>
              <a:rPr lang="en-US" altLang="zh-CN"/>
              <a:t>Native</a:t>
            </a:r>
            <a:r>
              <a:rPr lang="zh-CN" altLang="en-US"/>
              <a:t> 能用反射吗？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285145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F8B2-A541-A901-46D9-67296AC0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1EBE7-D098-9BE4-E2D0-24AEF710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BA670-D1DE-9D34-2C8A-6EB64275952F}"/>
              </a:ext>
            </a:extLst>
          </p:cNvPr>
          <p:cNvSpPr txBox="1"/>
          <p:nvPr/>
        </p:nvSpPr>
        <p:spPr>
          <a:xfrm>
            <a:off x="1501509" y="3732119"/>
            <a:ext cx="9188982" cy="508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>
                <a:solidFill>
                  <a:srgbClr val="19191C"/>
                </a:solidFill>
                <a:effectLst/>
                <a:latin typeface="JetBrains Mono" panose="02000009000000000000" pitchFamily="49" charset="0"/>
              </a:rPr>
              <a:t>implementation</a:t>
            </a:r>
            <a:r>
              <a:rPr lang="en-US" altLang="zh-CN" sz="2000">
                <a:solidFill>
                  <a:srgbClr val="19191C"/>
                </a:solidFill>
                <a:latin typeface="JetBrains Mono" panose="02000009000000000000" pitchFamily="49" charset="0"/>
              </a:rPr>
              <a:t>(</a:t>
            </a:r>
            <a:r>
              <a:rPr lang="en-US" sz="2000" b="0" i="0">
                <a:solidFill>
                  <a:srgbClr val="067D17"/>
                </a:solidFill>
                <a:effectLst/>
                <a:latin typeface="JetBrains Mono" panose="02000009000000000000" pitchFamily="49" charset="0"/>
              </a:rPr>
              <a:t>"org.jetbrains.kotlin:kotlin-reflect:2.1.0"</a:t>
            </a:r>
            <a:r>
              <a:rPr lang="en-US" altLang="zh-CN" sz="2000" b="0" i="0">
                <a:solidFill>
                  <a:srgbClr val="19191C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US" altLang="zh-CN" sz="2000">
              <a:solidFill>
                <a:srgbClr val="080808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BD892-B3DF-F046-5042-8D4A2DB622F3}"/>
              </a:ext>
            </a:extLst>
          </p:cNvPr>
          <p:cNvSpPr txBox="1"/>
          <p:nvPr/>
        </p:nvSpPr>
        <p:spPr>
          <a:xfrm>
            <a:off x="1158091" y="171745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JVM</a:t>
            </a:r>
            <a:endParaRPr lang="en-CN" sz="36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CA839-9789-D2B6-9A4C-FA0E7CF2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24336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623DB-D7EB-1AB4-FA40-788A2D1886F2}"/>
              </a:ext>
            </a:extLst>
          </p:cNvPr>
          <p:cNvSpPr txBox="1"/>
          <p:nvPr/>
        </p:nvSpPr>
        <p:spPr>
          <a:xfrm>
            <a:off x="7982753" y="1717450"/>
            <a:ext cx="321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Native</a:t>
            </a:r>
            <a:endParaRPr lang="en-CN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20F61-1A87-47C3-6264-F7B00AE2A25D}"/>
              </a:ext>
            </a:extLst>
          </p:cNvPr>
          <p:cNvSpPr txBox="1"/>
          <p:nvPr/>
        </p:nvSpPr>
        <p:spPr>
          <a:xfrm>
            <a:off x="631620" y="3482839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377D6-C895-42D3-379B-71F6F8613E57}"/>
              </a:ext>
            </a:extLst>
          </p:cNvPr>
          <p:cNvSpPr txBox="1"/>
          <p:nvPr/>
        </p:nvSpPr>
        <p:spPr>
          <a:xfrm>
            <a:off x="10835502" y="3478555"/>
            <a:ext cx="681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FF0000"/>
                </a:solidFill>
              </a:rPr>
              <a:t>X</a:t>
            </a:r>
            <a:endParaRPr lang="en-CN" sz="600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44D32-E1F0-2A2C-F0EB-DE1D87EF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反射库</a:t>
            </a:r>
          </a:p>
        </p:txBody>
      </p:sp>
    </p:spTree>
    <p:extLst>
      <p:ext uri="{BB962C8B-B14F-4D97-AF65-F5344CB8AC3E}">
        <p14:creationId xmlns:p14="http://schemas.microsoft.com/office/powerpoint/2010/main" val="2469922968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E604-B1F4-3926-DF42-414A4FCEA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B1A7F-D6C4-71F1-E77A-A4C200168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EFBFD1-3426-A28A-0CBB-99DCF923ADD6}"/>
              </a:ext>
            </a:extLst>
          </p:cNvPr>
          <p:cNvSpPr txBox="1"/>
          <p:nvPr/>
        </p:nvSpPr>
        <p:spPr>
          <a:xfrm>
            <a:off x="4390761" y="3648889"/>
            <a:ext cx="3329337" cy="674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>
                <a:solidFill>
                  <a:srgbClr val="19191C"/>
                </a:solidFill>
                <a:effectLst/>
                <a:latin typeface="JetBrains Mono" panose="02000009000000000000" pitchFamily="49" charset="0"/>
              </a:rPr>
              <a:t>MyClass</a:t>
            </a:r>
            <a:r>
              <a:rPr lang="en-US" sz="2800" b="0" i="0">
                <a:solidFill>
                  <a:srgbClr val="9A6E3A"/>
                </a:solidFill>
                <a:effectLst/>
                <a:latin typeface="JetBrains Mono" panose="02000009000000000000" pitchFamily="49" charset="0"/>
              </a:rPr>
              <a:t>::</a:t>
            </a:r>
            <a:r>
              <a:rPr lang="en-US" sz="2800" b="0" i="0">
                <a:solidFill>
                  <a:srgbClr val="0033B3"/>
                </a:solidFill>
                <a:effectLst/>
                <a:latin typeface="JetBrains Mono" panose="02000009000000000000" pitchFamily="49" charset="0"/>
              </a:rPr>
              <a:t>class</a:t>
            </a:r>
            <a:endParaRPr lang="en-US" altLang="zh-CN" sz="2800">
              <a:solidFill>
                <a:srgbClr val="080808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8D4DF-848D-A9EA-98E2-7D9E3C14D030}"/>
              </a:ext>
            </a:extLst>
          </p:cNvPr>
          <p:cNvSpPr txBox="1"/>
          <p:nvPr/>
        </p:nvSpPr>
        <p:spPr>
          <a:xfrm>
            <a:off x="1158091" y="171745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JVM</a:t>
            </a:r>
            <a:endParaRPr lang="en-CN" sz="36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40FF9-6277-3583-3FC8-0DA44710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24336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34627-1F95-6682-2990-66F2B071AC27}"/>
              </a:ext>
            </a:extLst>
          </p:cNvPr>
          <p:cNvSpPr txBox="1"/>
          <p:nvPr/>
        </p:nvSpPr>
        <p:spPr>
          <a:xfrm>
            <a:off x="7982753" y="1717450"/>
            <a:ext cx="321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Native</a:t>
            </a:r>
            <a:endParaRPr lang="en-CN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876AF-B9CF-F2A3-3283-371E2E7B1BD0}"/>
              </a:ext>
            </a:extLst>
          </p:cNvPr>
          <p:cNvSpPr txBox="1"/>
          <p:nvPr/>
        </p:nvSpPr>
        <p:spPr>
          <a:xfrm>
            <a:off x="1932882" y="3482839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B9898-C9C2-F0C3-6522-8E3428F184B3}"/>
              </a:ext>
            </a:extLst>
          </p:cNvPr>
          <p:cNvSpPr txBox="1"/>
          <p:nvPr/>
        </p:nvSpPr>
        <p:spPr>
          <a:xfrm>
            <a:off x="9006702" y="3478555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6D6CE-4C9F-BCE6-583D-D6A3A6A3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类引用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659514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0EB7-4B57-FF4C-FB5E-A454E8D7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57742-206E-4575-C4B6-7A8313AD2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8D0E7F-4C2C-BC57-60E5-7ABA0E3E6F83}"/>
              </a:ext>
            </a:extLst>
          </p:cNvPr>
          <p:cNvSpPr txBox="1"/>
          <p:nvPr/>
        </p:nvSpPr>
        <p:spPr>
          <a:xfrm>
            <a:off x="3693785" y="2851719"/>
            <a:ext cx="4534799" cy="261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0033B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myFunc</a:t>
            </a: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800" i="1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2800" i="1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run</a:t>
            </a:r>
            <a:r>
              <a:rPr lang="en-US" sz="28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(::myFunc)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F0EFC-AB8C-1E6C-0F8B-5C90240AE96C}"/>
              </a:ext>
            </a:extLst>
          </p:cNvPr>
          <p:cNvSpPr txBox="1"/>
          <p:nvPr/>
        </p:nvSpPr>
        <p:spPr>
          <a:xfrm>
            <a:off x="1158091" y="171745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JVM</a:t>
            </a:r>
            <a:endParaRPr lang="en-CN" sz="36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A8374-B6AF-73C5-F38C-D8704BCA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24336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03F46-20C5-E2AF-C593-A32906EE28D1}"/>
              </a:ext>
            </a:extLst>
          </p:cNvPr>
          <p:cNvSpPr txBox="1"/>
          <p:nvPr/>
        </p:nvSpPr>
        <p:spPr>
          <a:xfrm>
            <a:off x="7982753" y="1717450"/>
            <a:ext cx="321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Native</a:t>
            </a:r>
            <a:endParaRPr lang="en-CN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5FAB0-1A5E-FDAD-27AD-B90083141A2D}"/>
              </a:ext>
            </a:extLst>
          </p:cNvPr>
          <p:cNvSpPr txBox="1"/>
          <p:nvPr/>
        </p:nvSpPr>
        <p:spPr>
          <a:xfrm>
            <a:off x="1932882" y="3482839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30E1A-5E4C-DD5A-44E4-EC9DAC332D0E}"/>
              </a:ext>
            </a:extLst>
          </p:cNvPr>
          <p:cNvSpPr txBox="1"/>
          <p:nvPr/>
        </p:nvSpPr>
        <p:spPr>
          <a:xfrm>
            <a:off x="9006702" y="3478555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45297-DF18-D1AD-1C38-5B4295090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函数引用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3133641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72A3-647D-320D-55CE-218DD7E8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5B7B14-03C9-951E-0321-9D683997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Kotlin</a:t>
            </a:r>
            <a:r>
              <a:rPr lang="zh-CN" altLang="en-US"/>
              <a:t> </a:t>
            </a:r>
            <a:r>
              <a:rPr lang="en-US" altLang="zh-CN"/>
              <a:t>Native</a:t>
            </a:r>
            <a:r>
              <a:rPr lang="zh-CN" altLang="en-US"/>
              <a:t> 能用协程吗？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012864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C0E2E-23ED-0392-8C72-B53F6127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F0B2D-7202-3F1B-D256-F18A7B571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99674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4AE546-04F7-74C9-B383-89A1C7D5BA1D}"/>
              </a:ext>
            </a:extLst>
          </p:cNvPr>
          <p:cNvSpPr txBox="1"/>
          <p:nvPr/>
        </p:nvSpPr>
        <p:spPr>
          <a:xfrm>
            <a:off x="2043038" y="2688691"/>
            <a:ext cx="9272954" cy="3611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MainScope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().</a:t>
            </a:r>
            <a:r>
              <a:rPr lang="en-US" sz="2400" i="1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launch </a:t>
            </a:r>
            <a: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 </a:t>
            </a:r>
            <a:b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withContext(</a:t>
            </a:r>
            <a:r>
              <a:rPr lang="en-US" sz="240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Dispatchers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400" i="1">
                <a:solidFill>
                  <a:srgbClr val="87109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IO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lang="en-US" sz="2400" i="1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"Do something async..."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withContext(</a:t>
            </a:r>
            <a:r>
              <a:rPr lang="en-US" sz="240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Dispatchers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400">
                <a:solidFill>
                  <a:srgbClr val="87109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Main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</a:t>
            </a:r>
            <a: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sz="2400" i="1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"Update UI..."</a:t>
            </a: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400">
              <a:solidFill>
                <a:srgbClr val="080808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054AF-2055-245D-BF16-CB2693DD20D9}"/>
              </a:ext>
            </a:extLst>
          </p:cNvPr>
          <p:cNvSpPr txBox="1"/>
          <p:nvPr/>
        </p:nvSpPr>
        <p:spPr>
          <a:xfrm>
            <a:off x="1158091" y="171745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JVM</a:t>
            </a:r>
            <a:endParaRPr lang="en-CN" sz="36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576E8-9136-375B-411E-AFA29513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24336" y="178774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30BDCC-5B05-EA65-5A1F-5AE06AD868A6}"/>
              </a:ext>
            </a:extLst>
          </p:cNvPr>
          <p:cNvSpPr txBox="1"/>
          <p:nvPr/>
        </p:nvSpPr>
        <p:spPr>
          <a:xfrm>
            <a:off x="7982753" y="1717450"/>
            <a:ext cx="321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Native</a:t>
            </a:r>
            <a:endParaRPr lang="en-CN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C9FC5-4C6F-0C90-0760-49AF1D1FC1F2}"/>
              </a:ext>
            </a:extLst>
          </p:cNvPr>
          <p:cNvSpPr txBox="1"/>
          <p:nvPr/>
        </p:nvSpPr>
        <p:spPr>
          <a:xfrm>
            <a:off x="599674" y="3387292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723D3-778D-19A0-0E34-FD81BA8499B0}"/>
              </a:ext>
            </a:extLst>
          </p:cNvPr>
          <p:cNvSpPr txBox="1"/>
          <p:nvPr/>
        </p:nvSpPr>
        <p:spPr>
          <a:xfrm>
            <a:off x="10395200" y="3478555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00B050"/>
                </a:solidFill>
              </a:rPr>
              <a:t>√</a:t>
            </a:r>
            <a:endParaRPr lang="en-CN" sz="600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4C03E-371C-D59E-065B-394C1D36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协程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646861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999FA5-4830-8D97-CE1E-531174DC50F7}"/>
              </a:ext>
            </a:extLst>
          </p:cNvPr>
          <p:cNvGrpSpPr/>
          <p:nvPr/>
        </p:nvGrpSpPr>
        <p:grpSpPr>
          <a:xfrm>
            <a:off x="494167" y="1843451"/>
            <a:ext cx="5166404" cy="839231"/>
            <a:chOff x="494167" y="1446287"/>
            <a:chExt cx="5166404" cy="839231"/>
          </a:xfrm>
        </p:grpSpPr>
        <p:sp>
          <p:nvSpPr>
            <p:cNvPr id="198" name="Google Shape;198;p30"/>
            <p:cNvSpPr/>
            <p:nvPr/>
          </p:nvSpPr>
          <p:spPr>
            <a:xfrm>
              <a:off x="1820333" y="1471100"/>
              <a:ext cx="3840238" cy="789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CN" sz="2933">
                  <a:latin typeface="Google Sans"/>
                  <a:ea typeface="Google Sans"/>
                  <a:cs typeface="Google Sans"/>
                  <a:sym typeface="Google Sans"/>
                </a:rPr>
                <a:t>语法上没有任何区别</a:t>
              </a:r>
              <a:endParaRPr sz="2933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00" name="Google Shape;200;p30"/>
            <p:cNvPicPr preferRelativeResize="0"/>
            <p:nvPr/>
          </p:nvPicPr>
          <p:blipFill rotWithShape="1">
            <a:blip r:embed="rId3">
              <a:alphaModFix/>
            </a:blip>
            <a:srcRect b="29113"/>
            <a:stretch/>
          </p:blipFill>
          <p:spPr>
            <a:xfrm>
              <a:off x="494167" y="1446287"/>
              <a:ext cx="975604" cy="8392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F76AAC-B611-7351-4385-406AC8466E20}"/>
              </a:ext>
            </a:extLst>
          </p:cNvPr>
          <p:cNvGrpSpPr/>
          <p:nvPr/>
        </p:nvGrpSpPr>
        <p:grpSpPr>
          <a:xfrm>
            <a:off x="498480" y="3326667"/>
            <a:ext cx="8741314" cy="839229"/>
            <a:chOff x="498480" y="2472854"/>
            <a:chExt cx="8741314" cy="839229"/>
          </a:xfrm>
        </p:grpSpPr>
        <p:sp>
          <p:nvSpPr>
            <p:cNvPr id="199" name="Google Shape;199;p30"/>
            <p:cNvSpPr/>
            <p:nvPr/>
          </p:nvSpPr>
          <p:spPr>
            <a:xfrm>
              <a:off x="1820333" y="2497651"/>
              <a:ext cx="7419461" cy="789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933">
                  <a:latin typeface="Google Sans"/>
                  <a:ea typeface="Google Sans"/>
                  <a:cs typeface="Google Sans"/>
                  <a:sym typeface="Google Sans"/>
                </a:rPr>
                <a:t>互调用的语言从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Java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 转变为 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C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、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Objective-C</a:t>
              </a:r>
              <a:endParaRPr sz="2933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01" name="Google Shape;201;p30"/>
            <p:cNvPicPr preferRelativeResize="0"/>
            <p:nvPr/>
          </p:nvPicPr>
          <p:blipFill rotWithShape="1">
            <a:blip r:embed="rId4">
              <a:alphaModFix/>
            </a:blip>
            <a:srcRect b="29113"/>
            <a:stretch/>
          </p:blipFill>
          <p:spPr>
            <a:xfrm>
              <a:off x="498480" y="2472854"/>
              <a:ext cx="966985" cy="8392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EA5B39-A6D9-DE84-C160-0C783DC58255}"/>
              </a:ext>
            </a:extLst>
          </p:cNvPr>
          <p:cNvGrpSpPr/>
          <p:nvPr/>
        </p:nvGrpSpPr>
        <p:grpSpPr>
          <a:xfrm>
            <a:off x="498474" y="4809881"/>
            <a:ext cx="9272543" cy="839229"/>
            <a:chOff x="498474" y="4412717"/>
            <a:chExt cx="9272543" cy="839229"/>
          </a:xfrm>
        </p:grpSpPr>
        <p:pic>
          <p:nvPicPr>
            <p:cNvPr id="202" name="Google Shape;202;p30"/>
            <p:cNvPicPr preferRelativeResize="0"/>
            <p:nvPr/>
          </p:nvPicPr>
          <p:blipFill rotWithShape="1">
            <a:blip r:embed="rId5">
              <a:alphaModFix/>
            </a:blip>
            <a:srcRect b="29113"/>
            <a:stretch/>
          </p:blipFill>
          <p:spPr>
            <a:xfrm>
              <a:off x="498474" y="4412717"/>
              <a:ext cx="966997" cy="8392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0"/>
            <p:cNvSpPr/>
            <p:nvPr/>
          </p:nvSpPr>
          <p:spPr>
            <a:xfrm>
              <a:off x="1820333" y="4437530"/>
              <a:ext cx="7950684" cy="789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CN" sz="2933">
                  <a:latin typeface="Google Sans"/>
                  <a:ea typeface="Google Sans"/>
                  <a:cs typeface="Google Sans"/>
                  <a:sym typeface="Google Sans"/>
                </a:rPr>
                <a:t>平台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API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 从 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JDK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 转变为系统 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API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、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C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 标准库等等</a:t>
              </a:r>
              <a:endParaRPr sz="2933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zh-CN" altLang="en-US" sz="4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与 </a:t>
            </a:r>
            <a:r>
              <a:rPr kumimoji="0" lang="en-US" sz="4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Kotlin JVM </a:t>
            </a:r>
            <a:r>
              <a:rPr kumimoji="0" lang="zh-CN" altLang="en-US" sz="4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有什么区别？</a:t>
            </a:r>
            <a:endParaRPr sz="3867" b="0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81618AC-B3E1-2465-8D5E-6F672FFF9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9DC24B68-5E53-0D39-9DB6-462A82679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878" y="3034748"/>
            <a:ext cx="9117496" cy="2703443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/>
          </a:bodyPr>
          <a:lstStyle/>
          <a:p>
            <a:pPr algn="ctr">
              <a:lnSpc>
                <a:spcPct val="150000"/>
              </a:lnSpc>
              <a:buSzPts val="990"/>
            </a:pPr>
            <a:r>
              <a:rPr kumimoji="0" lang="zh-CN" altLang="en-US" sz="6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解决了什么问题？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2115315658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4"/>
          <p:cNvSpPr/>
          <p:nvPr/>
        </p:nvSpPr>
        <p:spPr>
          <a:xfrm>
            <a:off x="442925" y="2275656"/>
            <a:ext cx="11276000" cy="1180800"/>
          </a:xfrm>
          <a:prstGeom prst="roundRect">
            <a:avLst>
              <a:gd name="adj" fmla="val 18087"/>
            </a:avLst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33" tIns="121900" rIns="121900" bIns="121900" anchor="ctr" anchorCtr="0">
            <a:noAutofit/>
          </a:bodyPr>
          <a:lstStyle/>
          <a:p>
            <a:pPr algn="ctr"/>
            <a:r>
              <a:rPr lang="en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Kotlin</a:t>
            </a:r>
            <a:r>
              <a:rPr lang="zh-CN" altLang="en-US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Native</a:t>
            </a:r>
            <a:endParaRPr sz="1333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62" name="Google Shape;462;p54"/>
          <p:cNvSpPr/>
          <p:nvPr/>
        </p:nvSpPr>
        <p:spPr>
          <a:xfrm>
            <a:off x="7896857" y="4508323"/>
            <a:ext cx="1778578" cy="522800"/>
          </a:xfrm>
          <a:prstGeom prst="roundRect">
            <a:avLst>
              <a:gd name="adj" fmla="val 50000"/>
            </a:avLst>
          </a:prstGeom>
          <a:solidFill>
            <a:srgbClr val="5CDB6D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macOS</a:t>
            </a:r>
            <a:endParaRPr sz="24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3" name="Google Shape;463;p54"/>
          <p:cNvSpPr/>
          <p:nvPr/>
        </p:nvSpPr>
        <p:spPr>
          <a:xfrm>
            <a:off x="3406034" y="4531890"/>
            <a:ext cx="1985709" cy="5228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Linux</a:t>
            </a:r>
            <a:endParaRPr sz="24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4" name="Google Shape;464;p54"/>
          <p:cNvSpPr/>
          <p:nvPr/>
        </p:nvSpPr>
        <p:spPr>
          <a:xfrm>
            <a:off x="442959" y="4538990"/>
            <a:ext cx="2792263" cy="522800"/>
          </a:xfrm>
          <a:prstGeom prst="roundRect">
            <a:avLst>
              <a:gd name="adj" fmla="val 50000"/>
            </a:avLst>
          </a:prstGeom>
          <a:solidFill>
            <a:srgbClr val="F9AB00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CN" sz="24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Windows</a:t>
            </a:r>
            <a:r>
              <a:rPr lang="en-US" altLang="zh-CN" sz="24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(MinGW)</a:t>
            </a:r>
            <a:endParaRPr sz="24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5" name="Google Shape;465;p54"/>
          <p:cNvSpPr/>
          <p:nvPr/>
        </p:nvSpPr>
        <p:spPr>
          <a:xfrm>
            <a:off x="9932898" y="4508323"/>
            <a:ext cx="1786027" cy="522800"/>
          </a:xfrm>
          <a:prstGeom prst="roundRect">
            <a:avLst>
              <a:gd name="adj" fmla="val 50000"/>
            </a:avLst>
          </a:prstGeom>
          <a:solidFill>
            <a:srgbClr val="1E1E1E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iOS</a:t>
            </a:r>
            <a:endParaRPr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6" name="Google Shape;466;p54"/>
          <p:cNvSpPr/>
          <p:nvPr/>
        </p:nvSpPr>
        <p:spPr>
          <a:xfrm>
            <a:off x="5559767" y="4508323"/>
            <a:ext cx="1985704" cy="522800"/>
          </a:xfrm>
          <a:prstGeom prst="roundRect">
            <a:avLst>
              <a:gd name="adj" fmla="val 50000"/>
            </a:avLst>
          </a:prstGeom>
          <a:solidFill>
            <a:srgbClr val="1E1E1E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7" name="Google Shape;467;p54"/>
          <p:cNvCxnSpPr>
            <a:cxnSpLocks/>
            <a:endCxn id="464" idx="0"/>
          </p:cNvCxnSpPr>
          <p:nvPr/>
        </p:nvCxnSpPr>
        <p:spPr>
          <a:xfrm>
            <a:off x="1839091" y="3470590"/>
            <a:ext cx="0" cy="1068400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8" name="Google Shape;468;p54"/>
          <p:cNvCxnSpPr/>
          <p:nvPr/>
        </p:nvCxnSpPr>
        <p:spPr>
          <a:xfrm>
            <a:off x="10839735" y="3456456"/>
            <a:ext cx="0" cy="1068400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4435805" y="3456456"/>
            <a:ext cx="0" cy="1068400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0" name="Google Shape;470;p54"/>
          <p:cNvCxnSpPr>
            <a:cxnSpLocks/>
            <a:endCxn id="462" idx="0"/>
          </p:cNvCxnSpPr>
          <p:nvPr/>
        </p:nvCxnSpPr>
        <p:spPr>
          <a:xfrm>
            <a:off x="8786146" y="3470590"/>
            <a:ext cx="0" cy="1037733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2C948E-C61D-B4FE-E0F6-4DAD2216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全平台支持</a:t>
            </a:r>
            <a:endParaRPr lang="en-CN"/>
          </a:p>
        </p:txBody>
      </p:sp>
      <p:cxnSp>
        <p:nvCxnSpPr>
          <p:cNvPr id="8" name="Google Shape;468;p54">
            <a:extLst>
              <a:ext uri="{FF2B5EF4-FFF2-40B4-BE49-F238E27FC236}">
                <a16:creationId xmlns:a16="http://schemas.microsoft.com/office/drawing/2014/main" id="{E2C01483-7AA6-680C-6E8B-0D2BA62AD69E}"/>
              </a:ext>
            </a:extLst>
          </p:cNvPr>
          <p:cNvCxnSpPr/>
          <p:nvPr/>
        </p:nvCxnSpPr>
        <p:spPr>
          <a:xfrm>
            <a:off x="6568181" y="3456456"/>
            <a:ext cx="0" cy="1068400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95130" y="3429000"/>
            <a:ext cx="9090992" cy="1894832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/>
          </a:bodyPr>
          <a:lstStyle/>
          <a:p>
            <a:pPr algn="ctr">
              <a:lnSpc>
                <a:spcPct val="100000"/>
              </a:lnSpc>
              <a:buSzPts val="990"/>
            </a:pPr>
            <a:r>
              <a:rPr kumimoji="0" lang="en-US" sz="54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Kotlin Native </a:t>
            </a:r>
            <a:r>
              <a:rPr kumimoji="0" lang="zh-CN" altLang="en-US" sz="54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是什么？</a:t>
            </a:r>
            <a:endParaRPr lang="en-US" sz="8000"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CA8AD98A-6D3C-AF64-4405-4615ACD0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4">
            <a:extLst>
              <a:ext uri="{FF2B5EF4-FFF2-40B4-BE49-F238E27FC236}">
                <a16:creationId xmlns:a16="http://schemas.microsoft.com/office/drawing/2014/main" id="{66E4AE55-B53D-1503-4972-BFEE9B00BB9C}"/>
              </a:ext>
            </a:extLst>
          </p:cNvPr>
          <p:cNvSpPr/>
          <p:nvPr/>
        </p:nvSpPr>
        <p:spPr>
          <a:xfrm>
            <a:off x="442925" y="2275656"/>
            <a:ext cx="11276000" cy="1180800"/>
          </a:xfrm>
          <a:prstGeom prst="roundRect">
            <a:avLst>
              <a:gd name="adj" fmla="val 18087"/>
            </a:avLst>
          </a:prstGeom>
          <a:solidFill>
            <a:schemeClr val="accent3">
              <a:lumMod val="40000"/>
              <a:lumOff val="60000"/>
            </a:schemeClr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33" tIns="121900" rIns="121900" bIns="121900" anchor="ctr" anchorCtr="0">
            <a:noAutofit/>
          </a:bodyPr>
          <a:lstStyle/>
          <a:p>
            <a:pPr algn="ctr"/>
            <a:r>
              <a:rPr lang="en-US" altLang="zh-CN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C/C++,</a:t>
            </a:r>
            <a:r>
              <a:rPr lang="zh-CN" altLang="en-US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Go,</a:t>
            </a:r>
            <a:r>
              <a:rPr lang="zh-CN" altLang="en-US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Rust,</a:t>
            </a:r>
            <a:r>
              <a:rPr lang="zh-CN" altLang="en-US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2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lang="en-US" sz="1333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62" name="Google Shape;462;p54">
            <a:extLst>
              <a:ext uri="{FF2B5EF4-FFF2-40B4-BE49-F238E27FC236}">
                <a16:creationId xmlns:a16="http://schemas.microsoft.com/office/drawing/2014/main" id="{46535E83-9DCD-E042-60B5-9D209502E670}"/>
              </a:ext>
            </a:extLst>
          </p:cNvPr>
          <p:cNvSpPr/>
          <p:nvPr/>
        </p:nvSpPr>
        <p:spPr>
          <a:xfrm>
            <a:off x="7896857" y="4508323"/>
            <a:ext cx="1778578" cy="522800"/>
          </a:xfrm>
          <a:prstGeom prst="roundRect">
            <a:avLst>
              <a:gd name="adj" fmla="val 50000"/>
            </a:avLst>
          </a:prstGeom>
          <a:solidFill>
            <a:srgbClr val="5CDB6D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macOS</a:t>
            </a:r>
            <a:endParaRPr sz="24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3" name="Google Shape;463;p54">
            <a:extLst>
              <a:ext uri="{FF2B5EF4-FFF2-40B4-BE49-F238E27FC236}">
                <a16:creationId xmlns:a16="http://schemas.microsoft.com/office/drawing/2014/main" id="{53FACB99-06A1-DA32-0091-3ECDDAAC2D79}"/>
              </a:ext>
            </a:extLst>
          </p:cNvPr>
          <p:cNvSpPr/>
          <p:nvPr/>
        </p:nvSpPr>
        <p:spPr>
          <a:xfrm>
            <a:off x="3406034" y="4531890"/>
            <a:ext cx="1985709" cy="522800"/>
          </a:xfrm>
          <a:prstGeom prst="roundRect">
            <a:avLst>
              <a:gd name="adj" fmla="val 50000"/>
            </a:avLst>
          </a:prstGeom>
          <a:solidFill>
            <a:srgbClr val="E9423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Linux</a:t>
            </a:r>
            <a:endParaRPr sz="24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4" name="Google Shape;464;p54">
            <a:extLst>
              <a:ext uri="{FF2B5EF4-FFF2-40B4-BE49-F238E27FC236}">
                <a16:creationId xmlns:a16="http://schemas.microsoft.com/office/drawing/2014/main" id="{FB0A059E-EF74-4CEB-3935-25E2F91914B1}"/>
              </a:ext>
            </a:extLst>
          </p:cNvPr>
          <p:cNvSpPr/>
          <p:nvPr/>
        </p:nvSpPr>
        <p:spPr>
          <a:xfrm>
            <a:off x="442959" y="4538990"/>
            <a:ext cx="2792263" cy="522800"/>
          </a:xfrm>
          <a:prstGeom prst="roundRect">
            <a:avLst>
              <a:gd name="adj" fmla="val 50000"/>
            </a:avLst>
          </a:prstGeom>
          <a:solidFill>
            <a:srgbClr val="F9AB00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CN" sz="24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Windows</a:t>
            </a:r>
            <a:endParaRPr sz="24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5" name="Google Shape;465;p54">
            <a:extLst>
              <a:ext uri="{FF2B5EF4-FFF2-40B4-BE49-F238E27FC236}">
                <a16:creationId xmlns:a16="http://schemas.microsoft.com/office/drawing/2014/main" id="{21E74741-E09D-3BF6-6FAE-488B17C28FE2}"/>
              </a:ext>
            </a:extLst>
          </p:cNvPr>
          <p:cNvSpPr/>
          <p:nvPr/>
        </p:nvSpPr>
        <p:spPr>
          <a:xfrm>
            <a:off x="9932898" y="4508323"/>
            <a:ext cx="1786027" cy="522800"/>
          </a:xfrm>
          <a:prstGeom prst="roundRect">
            <a:avLst>
              <a:gd name="adj" fmla="val 50000"/>
            </a:avLst>
          </a:prstGeom>
          <a:solidFill>
            <a:srgbClr val="1E1E1E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iOS</a:t>
            </a:r>
            <a:endParaRPr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6" name="Google Shape;466;p54">
            <a:extLst>
              <a:ext uri="{FF2B5EF4-FFF2-40B4-BE49-F238E27FC236}">
                <a16:creationId xmlns:a16="http://schemas.microsoft.com/office/drawing/2014/main" id="{E9499D95-39B8-1102-2C51-1829216A9133}"/>
              </a:ext>
            </a:extLst>
          </p:cNvPr>
          <p:cNvSpPr/>
          <p:nvPr/>
        </p:nvSpPr>
        <p:spPr>
          <a:xfrm>
            <a:off x="5559767" y="4508323"/>
            <a:ext cx="1985704" cy="522800"/>
          </a:xfrm>
          <a:prstGeom prst="roundRect">
            <a:avLst>
              <a:gd name="adj" fmla="val 50000"/>
            </a:avLst>
          </a:prstGeom>
          <a:solidFill>
            <a:srgbClr val="1E1E1E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Android</a:t>
            </a:r>
            <a:endParaRPr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7" name="Google Shape;467;p54">
            <a:extLst>
              <a:ext uri="{FF2B5EF4-FFF2-40B4-BE49-F238E27FC236}">
                <a16:creationId xmlns:a16="http://schemas.microsoft.com/office/drawing/2014/main" id="{F085C3F6-38D7-4C3C-1690-739AACD105A0}"/>
              </a:ext>
            </a:extLst>
          </p:cNvPr>
          <p:cNvCxnSpPr>
            <a:cxnSpLocks/>
            <a:endCxn id="464" idx="0"/>
          </p:cNvCxnSpPr>
          <p:nvPr/>
        </p:nvCxnSpPr>
        <p:spPr>
          <a:xfrm>
            <a:off x="1839091" y="3470590"/>
            <a:ext cx="0" cy="1068400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8" name="Google Shape;468;p54">
            <a:extLst>
              <a:ext uri="{FF2B5EF4-FFF2-40B4-BE49-F238E27FC236}">
                <a16:creationId xmlns:a16="http://schemas.microsoft.com/office/drawing/2014/main" id="{8360454D-CE71-7BB6-EC91-7D5B631EF79E}"/>
              </a:ext>
            </a:extLst>
          </p:cNvPr>
          <p:cNvCxnSpPr/>
          <p:nvPr/>
        </p:nvCxnSpPr>
        <p:spPr>
          <a:xfrm>
            <a:off x="10839735" y="3456456"/>
            <a:ext cx="0" cy="1068400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9" name="Google Shape;469;p54">
            <a:extLst>
              <a:ext uri="{FF2B5EF4-FFF2-40B4-BE49-F238E27FC236}">
                <a16:creationId xmlns:a16="http://schemas.microsoft.com/office/drawing/2014/main" id="{D2663198-78AD-7197-1E26-AF55FC03544D}"/>
              </a:ext>
            </a:extLst>
          </p:cNvPr>
          <p:cNvCxnSpPr/>
          <p:nvPr/>
        </p:nvCxnSpPr>
        <p:spPr>
          <a:xfrm>
            <a:off x="4435805" y="3456456"/>
            <a:ext cx="0" cy="1068400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0" name="Google Shape;470;p54">
            <a:extLst>
              <a:ext uri="{FF2B5EF4-FFF2-40B4-BE49-F238E27FC236}">
                <a16:creationId xmlns:a16="http://schemas.microsoft.com/office/drawing/2014/main" id="{B2844129-8ED1-684F-D18B-3C1B3006DA08}"/>
              </a:ext>
            </a:extLst>
          </p:cNvPr>
          <p:cNvCxnSpPr>
            <a:cxnSpLocks/>
            <a:endCxn id="462" idx="0"/>
          </p:cNvCxnSpPr>
          <p:nvPr/>
        </p:nvCxnSpPr>
        <p:spPr>
          <a:xfrm>
            <a:off x="8786146" y="3470590"/>
            <a:ext cx="0" cy="1037733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56B2309-2564-68DB-7F7D-8385B4CA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全平台支持</a:t>
            </a:r>
            <a:endParaRPr lang="en-CN"/>
          </a:p>
        </p:txBody>
      </p:sp>
      <p:cxnSp>
        <p:nvCxnSpPr>
          <p:cNvPr id="8" name="Google Shape;468;p54">
            <a:extLst>
              <a:ext uri="{FF2B5EF4-FFF2-40B4-BE49-F238E27FC236}">
                <a16:creationId xmlns:a16="http://schemas.microsoft.com/office/drawing/2014/main" id="{86BC446F-8AD5-74AD-1F0B-2423F0B8061D}"/>
              </a:ext>
            </a:extLst>
          </p:cNvPr>
          <p:cNvCxnSpPr/>
          <p:nvPr/>
        </p:nvCxnSpPr>
        <p:spPr>
          <a:xfrm>
            <a:off x="6568181" y="3456456"/>
            <a:ext cx="0" cy="1068400"/>
          </a:xfrm>
          <a:prstGeom prst="straightConnector1">
            <a:avLst/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02058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7CC4-7919-D8B0-9F0D-A0A5FDC53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1" y="331550"/>
            <a:ext cx="11421998" cy="968743"/>
          </a:xfrm>
        </p:spPr>
        <p:txBody>
          <a:bodyPr/>
          <a:lstStyle/>
          <a:p>
            <a:r>
              <a:rPr lang="en-US"/>
              <a:t>内存管理</a:t>
            </a:r>
            <a:endParaRPr lang="en-CN"/>
          </a:p>
        </p:txBody>
      </p:sp>
      <p:sp>
        <p:nvSpPr>
          <p:cNvPr id="7" name="Google Shape;434;p53">
            <a:extLst>
              <a:ext uri="{FF2B5EF4-FFF2-40B4-BE49-F238E27FC236}">
                <a16:creationId xmlns:a16="http://schemas.microsoft.com/office/drawing/2014/main" id="{9C0C7F1A-2E38-A386-D4F8-DAC2A908DE9E}"/>
              </a:ext>
            </a:extLst>
          </p:cNvPr>
          <p:cNvSpPr/>
          <p:nvPr/>
        </p:nvSpPr>
        <p:spPr>
          <a:xfrm>
            <a:off x="1805224" y="1946845"/>
            <a:ext cx="2492700" cy="3549300"/>
          </a:xfrm>
          <a:prstGeom prst="roundRect">
            <a:avLst>
              <a:gd name="adj" fmla="val 7129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8" name="Google Shape;435;p53">
            <a:extLst>
              <a:ext uri="{FF2B5EF4-FFF2-40B4-BE49-F238E27FC236}">
                <a16:creationId xmlns:a16="http://schemas.microsoft.com/office/drawing/2014/main" id="{795EF538-908E-33F9-6949-3E412E5F48F4}"/>
              </a:ext>
            </a:extLst>
          </p:cNvPr>
          <p:cNvSpPr/>
          <p:nvPr/>
        </p:nvSpPr>
        <p:spPr>
          <a:xfrm>
            <a:off x="2492850" y="3413995"/>
            <a:ext cx="1117448" cy="615000"/>
          </a:xfrm>
          <a:prstGeom prst="roundRect">
            <a:avLst>
              <a:gd name="adj" fmla="val 18087"/>
            </a:avLst>
          </a:prstGeom>
          <a:solidFill>
            <a:srgbClr val="57CAFF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N" sz="1600">
                <a:solidFill>
                  <a:srgbClr val="1E1E1E"/>
                </a:solidFill>
                <a:latin typeface="+mj-lt"/>
                <a:ea typeface="Roboto Mono Light"/>
                <a:cs typeface="Roboto Mono Light"/>
                <a:sym typeface="Roboto Mono Light"/>
              </a:rPr>
              <a:t>C</a:t>
            </a:r>
            <a:r>
              <a:rPr lang="en-US" altLang="zh-CN" sz="1600">
                <a:solidFill>
                  <a:srgbClr val="1E1E1E"/>
                </a:solidFill>
                <a:latin typeface="+mj-lt"/>
                <a:ea typeface="Roboto Mono Light"/>
                <a:cs typeface="Roboto Mono Light"/>
                <a:sym typeface="Roboto Mono Light"/>
              </a:rPr>
              <a:t>/C++</a:t>
            </a:r>
            <a:endParaRPr lang="en-CN" sz="1600">
              <a:solidFill>
                <a:srgbClr val="1E1E1E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" name="Google Shape;441;p53">
            <a:extLst>
              <a:ext uri="{FF2B5EF4-FFF2-40B4-BE49-F238E27FC236}">
                <a16:creationId xmlns:a16="http://schemas.microsoft.com/office/drawing/2014/main" id="{6509EDAD-3C34-07EC-B600-0DFA28DA3963}"/>
              </a:ext>
            </a:extLst>
          </p:cNvPr>
          <p:cNvSpPr/>
          <p:nvPr/>
        </p:nvSpPr>
        <p:spPr>
          <a:xfrm>
            <a:off x="4776024" y="1946845"/>
            <a:ext cx="2492700" cy="3549300"/>
          </a:xfrm>
          <a:prstGeom prst="roundRect">
            <a:avLst>
              <a:gd name="adj" fmla="val 7129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" name="Google Shape;442;p53">
            <a:extLst>
              <a:ext uri="{FF2B5EF4-FFF2-40B4-BE49-F238E27FC236}">
                <a16:creationId xmlns:a16="http://schemas.microsoft.com/office/drawing/2014/main" id="{5182F44A-35AB-26EE-5CBA-771B045F1CB4}"/>
              </a:ext>
            </a:extLst>
          </p:cNvPr>
          <p:cNvSpPr/>
          <p:nvPr/>
        </p:nvSpPr>
        <p:spPr>
          <a:xfrm>
            <a:off x="5571924" y="3413995"/>
            <a:ext cx="900900" cy="615000"/>
          </a:xfrm>
          <a:prstGeom prst="roundRect">
            <a:avLst>
              <a:gd name="adj" fmla="val 18087"/>
            </a:avLst>
          </a:prstGeom>
          <a:solidFill>
            <a:srgbClr val="E9423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N" sz="1600">
                <a:solidFill>
                  <a:srgbClr val="1E1E1E"/>
                </a:solidFill>
                <a:latin typeface="+mj-lt"/>
                <a:ea typeface="Roboto Mono Light"/>
                <a:cs typeface="Roboto Mono Light"/>
                <a:sym typeface="Roboto Mono Light"/>
              </a:rPr>
              <a:t>Rust</a:t>
            </a:r>
          </a:p>
        </p:txBody>
      </p:sp>
      <p:sp>
        <p:nvSpPr>
          <p:cNvPr id="21" name="Google Shape;448;p53">
            <a:extLst>
              <a:ext uri="{FF2B5EF4-FFF2-40B4-BE49-F238E27FC236}">
                <a16:creationId xmlns:a16="http://schemas.microsoft.com/office/drawing/2014/main" id="{B6159CA4-E484-EB60-240F-E0E838CF8B29}"/>
              </a:ext>
            </a:extLst>
          </p:cNvPr>
          <p:cNvSpPr/>
          <p:nvPr/>
        </p:nvSpPr>
        <p:spPr>
          <a:xfrm>
            <a:off x="7746824" y="1946845"/>
            <a:ext cx="2492700" cy="3549300"/>
          </a:xfrm>
          <a:prstGeom prst="roundRect">
            <a:avLst>
              <a:gd name="adj" fmla="val 7129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" name="Google Shape;449;p53">
            <a:extLst>
              <a:ext uri="{FF2B5EF4-FFF2-40B4-BE49-F238E27FC236}">
                <a16:creationId xmlns:a16="http://schemas.microsoft.com/office/drawing/2014/main" id="{AA41107D-804A-D1E4-AF3C-5EF030BBF8C3}"/>
              </a:ext>
            </a:extLst>
          </p:cNvPr>
          <p:cNvSpPr/>
          <p:nvPr/>
        </p:nvSpPr>
        <p:spPr>
          <a:xfrm>
            <a:off x="8493009" y="2877707"/>
            <a:ext cx="1004084" cy="615000"/>
          </a:xfrm>
          <a:prstGeom prst="roundRect">
            <a:avLst>
              <a:gd name="adj" fmla="val 18087"/>
            </a:avLst>
          </a:prstGeom>
          <a:solidFill>
            <a:srgbClr val="5CDB6D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Kotlin</a:t>
            </a:r>
            <a:endParaRPr sz="1600">
              <a:solidFill>
                <a:srgbClr val="1E1E1E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" name="Google Shape;451;p53">
            <a:extLst>
              <a:ext uri="{FF2B5EF4-FFF2-40B4-BE49-F238E27FC236}">
                <a16:creationId xmlns:a16="http://schemas.microsoft.com/office/drawing/2014/main" id="{7BB5A422-1131-8464-5379-48B8CB896DD2}"/>
              </a:ext>
            </a:extLst>
          </p:cNvPr>
          <p:cNvSpPr/>
          <p:nvPr/>
        </p:nvSpPr>
        <p:spPr>
          <a:xfrm>
            <a:off x="8493009" y="4028995"/>
            <a:ext cx="1004084" cy="615000"/>
          </a:xfrm>
          <a:prstGeom prst="roundRect">
            <a:avLst>
              <a:gd name="adj" fmla="val 18087"/>
            </a:avLst>
          </a:prstGeom>
          <a:solidFill>
            <a:srgbClr val="5CDB6D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Go</a:t>
            </a:r>
            <a:endParaRPr sz="1600">
              <a:solidFill>
                <a:srgbClr val="1E1E1E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37262D-728F-0F1D-10D5-61D825C845C1}"/>
              </a:ext>
            </a:extLst>
          </p:cNvPr>
          <p:cNvSpPr txBox="1"/>
          <p:nvPr/>
        </p:nvSpPr>
        <p:spPr>
          <a:xfrm>
            <a:off x="3101517" y="5031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手动管理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096A5A-8E02-8C8B-0901-598E13C7347E}"/>
              </a:ext>
            </a:extLst>
          </p:cNvPr>
          <p:cNvSpPr txBox="1"/>
          <p:nvPr/>
        </p:nvSpPr>
        <p:spPr>
          <a:xfrm>
            <a:off x="5853061" y="50313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半自动管理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8C5D67-B1E0-A354-CB9E-63D6E7635C35}"/>
              </a:ext>
            </a:extLst>
          </p:cNvPr>
          <p:cNvSpPr txBox="1"/>
          <p:nvPr/>
        </p:nvSpPr>
        <p:spPr>
          <a:xfrm>
            <a:off x="8993174" y="5031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自动管理</a:t>
            </a:r>
          </a:p>
        </p:txBody>
      </p:sp>
    </p:spTree>
    <p:extLst>
      <p:ext uri="{BB962C8B-B14F-4D97-AF65-F5344CB8AC3E}">
        <p14:creationId xmlns:p14="http://schemas.microsoft.com/office/powerpoint/2010/main" val="1100029699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245C9-BF6F-09CA-DCD0-F4DAB1901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AE94-5723-6310-2AE1-5C087D6B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1" y="331550"/>
            <a:ext cx="11421998" cy="968743"/>
          </a:xfrm>
        </p:spPr>
        <p:txBody>
          <a:bodyPr/>
          <a:lstStyle/>
          <a:p>
            <a:r>
              <a:rPr lang="en-US">
                <a:sym typeface="Google Sans"/>
              </a:rPr>
              <a:t>分平台代码编译</a:t>
            </a:r>
            <a:r>
              <a:rPr lang="zh-CN" altLang="en-US">
                <a:sym typeface="Google Sans"/>
              </a:rPr>
              <a:t> </a:t>
            </a:r>
            <a:r>
              <a:rPr lang="en-US" altLang="zh-CN">
                <a:sym typeface="Google Sans"/>
              </a:rPr>
              <a:t>C/C++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EB7C0-1B52-C7D5-12AA-182598542A16}"/>
              </a:ext>
            </a:extLst>
          </p:cNvPr>
          <p:cNvSpPr/>
          <p:nvPr/>
        </p:nvSpPr>
        <p:spPr>
          <a:xfrm>
            <a:off x="425450" y="1300163"/>
            <a:ext cx="10181590" cy="5155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solidFill>
                  <a:srgbClr val="371F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long_time_t </a:t>
            </a:r>
            <a:r>
              <a:rPr lang="en-US" sz="2000">
                <a:solidFill>
                  <a:srgbClr val="0062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TimeInMillisecond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>
                <a:solidFill>
                  <a:srgbClr val="0033B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void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9E880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#if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defined(_WIN32)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>
                <a:solidFill>
                  <a:srgbClr val="0033B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struct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timeb time_buffer;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ftime(&amp;time_buffer);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>
                <a:solidFill>
                  <a:srgbClr val="0033B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time_buffer.time * </a:t>
            </a:r>
            <a:r>
              <a:rPr lang="en-US" sz="2000">
                <a:solidFill>
                  <a:srgbClr val="1750E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1000LL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time_buffer.millitm;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9E880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#elif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defined(__unix__) || defined(__APPLE__)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>
                <a:solidFill>
                  <a:srgbClr val="0033B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struct </a:t>
            </a:r>
            <a:r>
              <a:rPr lang="en-US" sz="2000">
                <a:solidFill>
                  <a:srgbClr val="008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timeval </a:t>
            </a:r>
            <a:r>
              <a:rPr lang="en-US" sz="200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time_value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gettimeofday(&amp;</a:t>
            </a:r>
            <a:r>
              <a:rPr lang="en-US" sz="200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time_value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NULL);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>
                <a:solidFill>
                  <a:srgbClr val="0033B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lang="en-US" sz="200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time_value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>
                <a:solidFill>
                  <a:srgbClr val="660E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tv_sec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2000">
                <a:solidFill>
                  <a:srgbClr val="1750E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1000LL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+ </a:t>
            </a:r>
            <a:r>
              <a:rPr lang="en-US" sz="200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time_value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000">
                <a:solidFill>
                  <a:srgbClr val="660E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tv_usec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 </a:t>
            </a:r>
            <a:r>
              <a:rPr lang="en-US" sz="2000">
                <a:solidFill>
                  <a:srgbClr val="1750E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1000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9E880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#elif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defined(__STDC__) &amp;&amp; __STDC_VERSION__ == </a:t>
            </a:r>
            <a:r>
              <a:rPr lang="en-US" sz="2000">
                <a:solidFill>
                  <a:srgbClr val="1750E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201112L</a:t>
            </a:r>
            <a:br>
              <a:rPr lang="en-US" sz="2000">
                <a:solidFill>
                  <a:srgbClr val="1750E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zh-CN" altLang="en-US" sz="20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altLang="zh-CN" sz="20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9E880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#else</a:t>
            </a:r>
            <a:br>
              <a:rPr lang="en-US" sz="2000">
                <a:solidFill>
                  <a:srgbClr val="9E880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zh-CN" altLang="en-US" sz="2000">
                <a:solidFill>
                  <a:srgbClr val="9E880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altLang="zh-CN" sz="200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9E880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#endif</a:t>
            </a:r>
            <a:br>
              <a:rPr lang="en-US" sz="2000">
                <a:solidFill>
                  <a:srgbClr val="9E880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962021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AB23-C3EC-0844-AD7B-E4132096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31" y="331550"/>
            <a:ext cx="11421998" cy="968743"/>
          </a:xfrm>
        </p:spPr>
        <p:txBody>
          <a:bodyPr/>
          <a:lstStyle/>
          <a:p>
            <a:r>
              <a:rPr lang="en-US">
                <a:sym typeface="Google Sans"/>
              </a:rPr>
              <a:t>分平台代码编译</a:t>
            </a:r>
            <a:r>
              <a:rPr lang="zh-CN" altLang="en-US">
                <a:sym typeface="Google Sans"/>
              </a:rPr>
              <a:t> </a:t>
            </a:r>
            <a:r>
              <a:rPr lang="en-US" altLang="zh-CN">
                <a:sym typeface="Google Sans"/>
              </a:rPr>
              <a:t>Kotlin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66858-EBA8-F741-A3AF-786F4C94DA79}"/>
              </a:ext>
            </a:extLst>
          </p:cNvPr>
          <p:cNvSpPr/>
          <p:nvPr/>
        </p:nvSpPr>
        <p:spPr>
          <a:xfrm>
            <a:off x="2544818" y="3489416"/>
            <a:ext cx="8480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expect fun </a:t>
            </a:r>
            <a:r>
              <a:rPr lang="en-US" sz="24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getCurrentTimeMilliseconds(): Long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E8E51D-1297-2344-811C-5181C710AA41}"/>
              </a:ext>
            </a:extLst>
          </p:cNvPr>
          <p:cNvSpPr/>
          <p:nvPr/>
        </p:nvSpPr>
        <p:spPr>
          <a:xfrm>
            <a:off x="2523415" y="1520263"/>
            <a:ext cx="9931914" cy="9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 </a:t>
            </a:r>
            <a:r>
              <a:rPr lang="en-US"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getCurrentTimeMilliseconds() =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System.currentTimeMillis()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974562-CF53-8F47-97F2-620A12249C33}"/>
              </a:ext>
            </a:extLst>
          </p:cNvPr>
          <p:cNvSpPr/>
          <p:nvPr/>
        </p:nvSpPr>
        <p:spPr>
          <a:xfrm>
            <a:off x="2523415" y="4950032"/>
            <a:ext cx="9931914" cy="9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 </a:t>
            </a:r>
            <a:r>
              <a:rPr lang="en-US"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getCurrentTimeMilliseconds() = 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(NSDate().</a:t>
            </a:r>
            <a:r>
              <a:rPr lang="en-US" sz="2000" i="1">
                <a:solidFill>
                  <a:srgbClr val="660E7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timeIntervalSince1970 </a:t>
            </a:r>
            <a:r>
              <a:rPr lang="en-US"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200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1000</a:t>
            </a:r>
            <a:r>
              <a:rPr lang="en-US" sz="20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).toLong()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B14AF6D-4660-0541-8B2A-BA2CE4ED8883}"/>
              </a:ext>
            </a:extLst>
          </p:cNvPr>
          <p:cNvSpPr/>
          <p:nvPr/>
        </p:nvSpPr>
        <p:spPr>
          <a:xfrm>
            <a:off x="6564818" y="4178887"/>
            <a:ext cx="424069" cy="543339"/>
          </a:xfrm>
          <a:prstGeom prst="downArrow">
            <a:avLst/>
          </a:prstGeom>
          <a:solidFill>
            <a:schemeClr val="tx1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buClrTx/>
            </a:pPr>
            <a:endParaRPr kumimoji="1" lang="en-US" sz="32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4EAE216-35B8-244A-A3B3-CCC4C8A19F4C}"/>
              </a:ext>
            </a:extLst>
          </p:cNvPr>
          <p:cNvSpPr/>
          <p:nvPr/>
        </p:nvSpPr>
        <p:spPr>
          <a:xfrm rot="10800000">
            <a:off x="6564818" y="2610975"/>
            <a:ext cx="424069" cy="543339"/>
          </a:xfrm>
          <a:prstGeom prst="downArrow">
            <a:avLst/>
          </a:prstGeom>
          <a:solidFill>
            <a:schemeClr val="tx1"/>
          </a:solidFill>
          <a:ln w="381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buClrTx/>
            </a:pPr>
            <a:endParaRPr kumimoji="1" lang="en-US" sz="32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514A5-7803-A0AA-5A50-1BFD16E4CF1B}"/>
              </a:ext>
            </a:extLst>
          </p:cNvPr>
          <p:cNvSpPr txBox="1"/>
          <p:nvPr/>
        </p:nvSpPr>
        <p:spPr>
          <a:xfrm>
            <a:off x="496389" y="3489416"/>
            <a:ext cx="160011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/>
              <a:t>Common</a:t>
            </a:r>
            <a:endParaRPr lang="en-CN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B3424-CA4E-AF43-04ED-0D60CD4D72A8}"/>
              </a:ext>
            </a:extLst>
          </p:cNvPr>
          <p:cNvSpPr txBox="1"/>
          <p:nvPr/>
        </p:nvSpPr>
        <p:spPr>
          <a:xfrm>
            <a:off x="496389" y="5204300"/>
            <a:ext cx="160011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iOS</a:t>
            </a:r>
            <a:endParaRPr lang="en-CN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AB73B-2C0C-60B6-7B2D-94BD26A79CFB}"/>
              </a:ext>
            </a:extLst>
          </p:cNvPr>
          <p:cNvSpPr txBox="1"/>
          <p:nvPr/>
        </p:nvSpPr>
        <p:spPr>
          <a:xfrm>
            <a:off x="496389" y="1683231"/>
            <a:ext cx="160011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Android</a:t>
            </a:r>
            <a:endParaRPr lang="en-CN" sz="2400" b="1"/>
          </a:p>
        </p:txBody>
      </p:sp>
    </p:spTree>
    <p:extLst>
      <p:ext uri="{BB962C8B-B14F-4D97-AF65-F5344CB8AC3E}">
        <p14:creationId xmlns:p14="http://schemas.microsoft.com/office/powerpoint/2010/main" val="274247685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C874-C402-B2E8-0820-3FD7250F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多平台工程结构</a:t>
            </a:r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1656-C754-834C-E8A5-06640926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3" y="1397283"/>
            <a:ext cx="8653154" cy="4728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C8F887-45CD-C7C9-BEA5-797EB40968E3}"/>
              </a:ext>
            </a:extLst>
          </p:cNvPr>
          <p:cNvSpPr txBox="1"/>
          <p:nvPr/>
        </p:nvSpPr>
        <p:spPr>
          <a:xfrm>
            <a:off x="1588325" y="1857890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expect fun </a:t>
            </a:r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62AA7-4447-DCE2-FAE6-AFCE34A5A2A4}"/>
              </a:ext>
            </a:extLst>
          </p:cNvPr>
          <p:cNvSpPr txBox="1"/>
          <p:nvPr/>
        </p:nvSpPr>
        <p:spPr>
          <a:xfrm>
            <a:off x="344431" y="3761509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A9FA1-087D-A8EE-8A4C-C03AE6BAC9BC}"/>
              </a:ext>
            </a:extLst>
          </p:cNvPr>
          <p:cNvSpPr txBox="1"/>
          <p:nvPr/>
        </p:nvSpPr>
        <p:spPr>
          <a:xfrm>
            <a:off x="10160191" y="3761509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20A9D-0EEB-DAFD-5D14-6E35E96864B4}"/>
              </a:ext>
            </a:extLst>
          </p:cNvPr>
          <p:cNvSpPr txBox="1"/>
          <p:nvPr/>
        </p:nvSpPr>
        <p:spPr>
          <a:xfrm>
            <a:off x="8601555" y="5276051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3B387-3174-73BB-99CF-9DB1A0185C38}"/>
              </a:ext>
            </a:extLst>
          </p:cNvPr>
          <p:cNvSpPr txBox="1"/>
          <p:nvPr/>
        </p:nvSpPr>
        <p:spPr>
          <a:xfrm>
            <a:off x="344431" y="5276051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478629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4219-FB69-0559-B0DC-9FCB6A6FF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50EE-2B11-657A-4769-28AAAABD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多平台工程结构</a:t>
            </a:r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63669-83EC-8781-7912-CB06C9E7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3" y="1397283"/>
            <a:ext cx="8653154" cy="4728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C0BABF-B3F4-D0F6-2D1D-A35F80B90994}"/>
              </a:ext>
            </a:extLst>
          </p:cNvPr>
          <p:cNvSpPr txBox="1"/>
          <p:nvPr/>
        </p:nvSpPr>
        <p:spPr>
          <a:xfrm>
            <a:off x="1588325" y="1857890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expect fun </a:t>
            </a:r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FF2E8-29B2-6E51-781C-539872C2EAEB}"/>
              </a:ext>
            </a:extLst>
          </p:cNvPr>
          <p:cNvSpPr txBox="1"/>
          <p:nvPr/>
        </p:nvSpPr>
        <p:spPr>
          <a:xfrm>
            <a:off x="344431" y="3761509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04BC4-C92B-88D3-04D9-536CF0B27016}"/>
              </a:ext>
            </a:extLst>
          </p:cNvPr>
          <p:cNvSpPr txBox="1"/>
          <p:nvPr/>
        </p:nvSpPr>
        <p:spPr>
          <a:xfrm>
            <a:off x="10160191" y="3761509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991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A1C73-B295-F5CA-7E82-C8B3D08B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B5A7-4879-75FF-8D1E-AE07F996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多平台工程结构</a:t>
            </a:r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31981-1008-B686-BC24-9F3EBB42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3" y="1397283"/>
            <a:ext cx="8653154" cy="4728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5BAC44-4591-F0DB-3980-F000141A6B9C}"/>
              </a:ext>
            </a:extLst>
          </p:cNvPr>
          <p:cNvSpPr txBox="1"/>
          <p:nvPr/>
        </p:nvSpPr>
        <p:spPr>
          <a:xfrm>
            <a:off x="1588325" y="1857890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expect fun 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15AE2-DFBE-A379-057E-0AB66F52CB3A}"/>
              </a:ext>
            </a:extLst>
          </p:cNvPr>
          <p:cNvSpPr txBox="1"/>
          <p:nvPr/>
        </p:nvSpPr>
        <p:spPr>
          <a:xfrm>
            <a:off x="10160191" y="3761509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16B2E-3F64-8911-79D6-E26E3F34286A}"/>
              </a:ext>
            </a:extLst>
          </p:cNvPr>
          <p:cNvSpPr txBox="1"/>
          <p:nvPr/>
        </p:nvSpPr>
        <p:spPr>
          <a:xfrm>
            <a:off x="8601555" y="5276051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D226D-6218-F5C3-9729-F6EEB6BDDE5B}"/>
              </a:ext>
            </a:extLst>
          </p:cNvPr>
          <p:cNvSpPr txBox="1"/>
          <p:nvPr/>
        </p:nvSpPr>
        <p:spPr>
          <a:xfrm>
            <a:off x="344431" y="5276051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1959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3BE3E-A0E4-AF55-9260-2CF5A7224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78ED-5CC8-7E32-982A-8AF8D5AB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多平台工程结构</a:t>
            </a:r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1F2BA-E2F7-63A8-94BE-F6A579D9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3" y="1397283"/>
            <a:ext cx="8653154" cy="4728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009E06-EA26-8242-B761-7649AA0B7916}"/>
              </a:ext>
            </a:extLst>
          </p:cNvPr>
          <p:cNvSpPr txBox="1"/>
          <p:nvPr/>
        </p:nvSpPr>
        <p:spPr>
          <a:xfrm>
            <a:off x="1588325" y="1857890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expect fun </a:t>
            </a:r>
            <a:endParaRPr lang="en-CN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7AE2E-1EDD-18D7-ACBE-36BD52A27A2D}"/>
              </a:ext>
            </a:extLst>
          </p:cNvPr>
          <p:cNvSpPr txBox="1"/>
          <p:nvPr/>
        </p:nvSpPr>
        <p:spPr>
          <a:xfrm>
            <a:off x="8601555" y="5276051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3666C-5450-EEB4-0D22-95C770FA5C15}"/>
              </a:ext>
            </a:extLst>
          </p:cNvPr>
          <p:cNvSpPr txBox="1"/>
          <p:nvPr/>
        </p:nvSpPr>
        <p:spPr>
          <a:xfrm>
            <a:off x="344431" y="5276051"/>
            <a:ext cx="1558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008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actual fun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756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7B42-746F-6836-D674-353E1E76E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多平台工程结构化依赖</a:t>
            </a:r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9BB88-E3CE-5EE8-3A49-93944C1F8992}"/>
              </a:ext>
            </a:extLst>
          </p:cNvPr>
          <p:cNvSpPr txBox="1"/>
          <p:nvPr/>
        </p:nvSpPr>
        <p:spPr>
          <a:xfrm>
            <a:off x="530525" y="1545403"/>
            <a:ext cx="11507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87109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commonMain </a:t>
            </a:r>
            <a:r>
              <a:rPr lang="en-US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dependencies </a:t>
            </a:r>
            <a:r>
              <a:rPr lang="en-US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lang="en-US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implementation(</a:t>
            </a:r>
            <a:r>
              <a:rPr lang="en-US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"org.jetbrains.kotlinx:kotlinx-coroutines-core:1.</a:t>
            </a:r>
            <a:r>
              <a:rPr lang="en-US" altLang="zh-CN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7</a:t>
            </a:r>
            <a:r>
              <a:rPr lang="en-US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altLang="zh-CN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>
              <a:solidFill>
                <a:srgbClr val="080808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4B2DA-62DD-4A8F-F545-1097DC59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39" y="3285223"/>
            <a:ext cx="4237344" cy="3242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30CE6-2A89-AFF7-C242-F323244D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73" y="3279110"/>
            <a:ext cx="3881205" cy="32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7706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4D26-C979-65D7-6EBA-626B5FB4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结构化依赖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8213E-21D7-EB52-516A-9D3A1F90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207"/>
          <a:stretch/>
        </p:blipFill>
        <p:spPr>
          <a:xfrm>
            <a:off x="3587337" y="815921"/>
            <a:ext cx="3905993" cy="58229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C712F1-A9B2-9227-3C9F-4B094C9F236F}"/>
              </a:ext>
            </a:extLst>
          </p:cNvPr>
          <p:cNvSpPr/>
          <p:nvPr/>
        </p:nvSpPr>
        <p:spPr>
          <a:xfrm>
            <a:off x="6466902" y="1352741"/>
            <a:ext cx="1026425" cy="88685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endParaRPr kumimoji="1" lang="en-CN" sz="32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767448-6DC6-57B2-B981-D4D0B5533DBF}"/>
              </a:ext>
            </a:extLst>
          </p:cNvPr>
          <p:cNvCxnSpPr/>
          <p:nvPr/>
        </p:nvCxnSpPr>
        <p:spPr>
          <a:xfrm>
            <a:off x="7258050" y="1352741"/>
            <a:ext cx="0" cy="911034"/>
          </a:xfrm>
          <a:prstGeom prst="line">
            <a:avLst/>
          </a:prstGeom>
          <a:ln w="9525">
            <a:solidFill>
              <a:srgbClr val="676767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98850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452080-5B98-77F1-D443-F7A42CCC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82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978498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39E8293F-7444-BE8A-FDDE-2387187EF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76716D-F916-7F9F-D887-8D9E7CC24ECC}"/>
              </a:ext>
            </a:extLst>
          </p:cNvPr>
          <p:cNvGrpSpPr/>
          <p:nvPr/>
        </p:nvGrpSpPr>
        <p:grpSpPr>
          <a:xfrm>
            <a:off x="494167" y="1577135"/>
            <a:ext cx="9703570" cy="839231"/>
            <a:chOff x="494167" y="1446287"/>
            <a:chExt cx="9703570" cy="839231"/>
          </a:xfrm>
        </p:grpSpPr>
        <p:sp>
          <p:nvSpPr>
            <p:cNvPr id="198" name="Google Shape;198;p30">
              <a:extLst>
                <a:ext uri="{FF2B5EF4-FFF2-40B4-BE49-F238E27FC236}">
                  <a16:creationId xmlns:a16="http://schemas.microsoft.com/office/drawing/2014/main" id="{ACE9D1B8-BE7A-BC77-A6D3-662AC90F483E}"/>
                </a:ext>
              </a:extLst>
            </p:cNvPr>
            <p:cNvSpPr/>
            <p:nvPr/>
          </p:nvSpPr>
          <p:spPr>
            <a:xfrm>
              <a:off x="1820333" y="1471100"/>
              <a:ext cx="8377404" cy="789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933">
                  <a:latin typeface="Google Sans"/>
                  <a:ea typeface="Google Sans"/>
                  <a:cs typeface="Google Sans"/>
                  <a:sym typeface="Google Sans"/>
                </a:rPr>
                <a:t>更好的互调用支持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（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Java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、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C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、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Objective-C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、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Swift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）</a:t>
              </a:r>
              <a:endParaRPr sz="2933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00" name="Google Shape;200;p30">
              <a:extLst>
                <a:ext uri="{FF2B5EF4-FFF2-40B4-BE49-F238E27FC236}">
                  <a16:creationId xmlns:a16="http://schemas.microsoft.com/office/drawing/2014/main" id="{4CCDE6FC-6A71-7254-EA26-3EAAD02E44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29113"/>
            <a:stretch/>
          </p:blipFill>
          <p:spPr>
            <a:xfrm>
              <a:off x="494167" y="1446287"/>
              <a:ext cx="975604" cy="8392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CCECB4-3A67-B1E5-BB7B-AAED93072F18}"/>
              </a:ext>
            </a:extLst>
          </p:cNvPr>
          <p:cNvGrpSpPr/>
          <p:nvPr/>
        </p:nvGrpSpPr>
        <p:grpSpPr>
          <a:xfrm>
            <a:off x="498480" y="2947165"/>
            <a:ext cx="9892429" cy="839229"/>
            <a:chOff x="498480" y="2472854"/>
            <a:chExt cx="9892429" cy="839229"/>
          </a:xfrm>
        </p:grpSpPr>
        <p:sp>
          <p:nvSpPr>
            <p:cNvPr id="199" name="Google Shape;199;p30">
              <a:extLst>
                <a:ext uri="{FF2B5EF4-FFF2-40B4-BE49-F238E27FC236}">
                  <a16:creationId xmlns:a16="http://schemas.microsoft.com/office/drawing/2014/main" id="{1B8EF10B-7A30-F908-B50D-4719425EA737}"/>
                </a:ext>
              </a:extLst>
            </p:cNvPr>
            <p:cNvSpPr/>
            <p:nvPr/>
          </p:nvSpPr>
          <p:spPr>
            <a:xfrm>
              <a:off x="1820333" y="2497651"/>
              <a:ext cx="8570576" cy="789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CN" sz="2933">
                  <a:latin typeface="Google Sans"/>
                  <a:ea typeface="Google Sans"/>
                  <a:cs typeface="Google Sans"/>
                  <a:sym typeface="Google Sans"/>
                </a:rPr>
                <a:t>更多的平台原生支持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（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Android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、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iOS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、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Desktop</a:t>
              </a:r>
              <a:r>
                <a:rPr lang="zh-CN" altLang="en-US" sz="2933">
                  <a:latin typeface="Google Sans"/>
                  <a:ea typeface="Google Sans"/>
                  <a:cs typeface="Google Sans"/>
                  <a:sym typeface="Google Sans"/>
                </a:rPr>
                <a:t>、</a:t>
              </a:r>
              <a:r>
                <a:rPr lang="en-US" altLang="zh-CN" sz="2933">
                  <a:latin typeface="Google Sans"/>
                  <a:ea typeface="Google Sans"/>
                  <a:cs typeface="Google Sans"/>
                  <a:sym typeface="Google Sans"/>
                </a:rPr>
                <a:t>...</a:t>
              </a:r>
              <a:endParaRPr sz="2933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01" name="Google Shape;201;p30">
              <a:extLst>
                <a:ext uri="{FF2B5EF4-FFF2-40B4-BE49-F238E27FC236}">
                  <a16:creationId xmlns:a16="http://schemas.microsoft.com/office/drawing/2014/main" id="{D6784A99-3318-DA14-C80A-2B477451462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29113"/>
            <a:stretch/>
          </p:blipFill>
          <p:spPr>
            <a:xfrm>
              <a:off x="498480" y="2472854"/>
              <a:ext cx="966985" cy="8392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81F7F1-3472-0419-2FD0-CC4D4D63BC38}"/>
              </a:ext>
            </a:extLst>
          </p:cNvPr>
          <p:cNvGrpSpPr/>
          <p:nvPr/>
        </p:nvGrpSpPr>
        <p:grpSpPr>
          <a:xfrm>
            <a:off x="498474" y="4317193"/>
            <a:ext cx="8906783" cy="839229"/>
            <a:chOff x="498474" y="4412717"/>
            <a:chExt cx="8906783" cy="839229"/>
          </a:xfrm>
        </p:grpSpPr>
        <p:pic>
          <p:nvPicPr>
            <p:cNvPr id="202" name="Google Shape;202;p30">
              <a:extLst>
                <a:ext uri="{FF2B5EF4-FFF2-40B4-BE49-F238E27FC236}">
                  <a16:creationId xmlns:a16="http://schemas.microsoft.com/office/drawing/2014/main" id="{2EB970CB-76D1-83D5-3D09-00B8CC80109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29113"/>
            <a:stretch/>
          </p:blipFill>
          <p:spPr>
            <a:xfrm>
              <a:off x="498474" y="4412717"/>
              <a:ext cx="966997" cy="8392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0">
              <a:extLst>
                <a:ext uri="{FF2B5EF4-FFF2-40B4-BE49-F238E27FC236}">
                  <a16:creationId xmlns:a16="http://schemas.microsoft.com/office/drawing/2014/main" id="{339D67E8-1137-2CC3-31A9-F549A51CB655}"/>
                </a:ext>
              </a:extLst>
            </p:cNvPr>
            <p:cNvSpPr/>
            <p:nvPr/>
          </p:nvSpPr>
          <p:spPr>
            <a:xfrm>
              <a:off x="1820333" y="4437530"/>
              <a:ext cx="7584924" cy="789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933">
                  <a:latin typeface="Google Sans"/>
                  <a:ea typeface="Google Sans"/>
                  <a:cs typeface="Google Sans"/>
                  <a:sym typeface="Google Sans"/>
                </a:rPr>
                <a:t>更易用的多平台工程结构和结构化依赖关系</a:t>
              </a:r>
              <a:endParaRPr sz="2933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08" name="Google Shape;208;p30">
            <a:extLst>
              <a:ext uri="{FF2B5EF4-FFF2-40B4-BE49-F238E27FC236}">
                <a16:creationId xmlns:a16="http://schemas.microsoft.com/office/drawing/2014/main" id="{E779954F-AC0D-4176-88AD-4A6096981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kumimoji="0" lang="zh-CN" altLang="en-US" sz="4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解决了什么问题？</a:t>
            </a:r>
            <a:endParaRPr sz="3867" b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9C9524-97BE-7EA7-CF7D-593B77BE6A7C}"/>
              </a:ext>
            </a:extLst>
          </p:cNvPr>
          <p:cNvGrpSpPr/>
          <p:nvPr/>
        </p:nvGrpSpPr>
        <p:grpSpPr>
          <a:xfrm>
            <a:off x="498480" y="5687222"/>
            <a:ext cx="7410586" cy="839228"/>
            <a:chOff x="498480" y="5953538"/>
            <a:chExt cx="7410586" cy="839228"/>
          </a:xfrm>
        </p:grpSpPr>
        <p:pic>
          <p:nvPicPr>
            <p:cNvPr id="5" name="Google Shape;203;p30">
              <a:extLst>
                <a:ext uri="{FF2B5EF4-FFF2-40B4-BE49-F238E27FC236}">
                  <a16:creationId xmlns:a16="http://schemas.microsoft.com/office/drawing/2014/main" id="{2E8897F3-C58E-2623-F3BF-7E888DF9565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b="29113"/>
            <a:stretch/>
          </p:blipFill>
          <p:spPr>
            <a:xfrm>
              <a:off x="498480" y="5953538"/>
              <a:ext cx="966985" cy="839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206;p30">
              <a:extLst>
                <a:ext uri="{FF2B5EF4-FFF2-40B4-BE49-F238E27FC236}">
                  <a16:creationId xmlns:a16="http://schemas.microsoft.com/office/drawing/2014/main" id="{C0639432-067C-2C3D-0FC4-DD05FBC63FA0}"/>
                </a:ext>
              </a:extLst>
            </p:cNvPr>
            <p:cNvSpPr/>
            <p:nvPr/>
          </p:nvSpPr>
          <p:spPr>
            <a:xfrm>
              <a:off x="1820333" y="5978352"/>
              <a:ext cx="6088733" cy="789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N" sz="2930">
                  <a:latin typeface="Google Sans"/>
                  <a:ea typeface="Google Sans"/>
                  <a:cs typeface="Google Sans"/>
                  <a:sym typeface="Google Sans"/>
                </a:rPr>
                <a:t>更简单</a:t>
              </a:r>
              <a:r>
                <a:rPr lang="zh-CN" altLang="en-US" sz="2930">
                  <a:latin typeface="Google Sans"/>
                  <a:ea typeface="Google Sans"/>
                  <a:cs typeface="Google Sans"/>
                  <a:sym typeface="Google Sans"/>
                </a:rPr>
                <a:t>、更一致的多平台开发体验</a:t>
              </a:r>
              <a:endParaRPr sz="293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148588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7EAF0D5-B4DF-CD2E-67B6-53FA220C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9672E6F7-D017-C752-B440-CC22BA07F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878" y="3034748"/>
            <a:ext cx="9117496" cy="2703443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/>
          </a:bodyPr>
          <a:lstStyle/>
          <a:p>
            <a:pPr algn="ctr">
              <a:lnSpc>
                <a:spcPct val="150000"/>
              </a:lnSpc>
              <a:buSzPts val="990"/>
            </a:pPr>
            <a:r>
              <a:rPr lang="zh-CN" altLang="en-US" sz="6000"/>
              <a:t>有哪些应用场景</a:t>
            </a:r>
            <a:r>
              <a:rPr kumimoji="0" lang="zh-CN" altLang="en-US" sz="66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？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3673872503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06F26F-D02B-C722-FED8-94BFF843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移动客户端跨平台 </a:t>
            </a:r>
            <a:r>
              <a:rPr lang="en-US" altLang="zh-CN"/>
              <a:t>1.0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2145291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1754155" y="2351315"/>
            <a:ext cx="7330802" cy="381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CN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突然有一天</a:t>
            </a:r>
            <a:r>
              <a:rPr lang="zh-CN" altLang="en-US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，你发现：</a:t>
            </a:r>
            <a:endParaRPr lang="en-US" altLang="zh-CN" sz="36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Android</a:t>
            </a:r>
            <a:r>
              <a:rPr lang="zh-CN" altLang="en-US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开发到处都是</a:t>
            </a:r>
            <a:endParaRPr lang="en-US" altLang="zh-CN" sz="36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iOS</a:t>
            </a:r>
            <a:r>
              <a:rPr lang="zh-CN" altLang="en-US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开发</a:t>
            </a:r>
            <a:r>
              <a:rPr lang="zh-CN" altLang="en-CN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越来越难招</a:t>
            </a:r>
            <a:r>
              <a:rPr lang="zh-CN" altLang="en-US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了</a:t>
            </a:r>
            <a:endParaRPr lang="en-US" altLang="zh-CN" sz="36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Kotlin</a:t>
            </a:r>
            <a:r>
              <a:rPr lang="zh-CN" altLang="en-US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代码越来越多了</a:t>
            </a:r>
            <a:endParaRPr lang="en-US" altLang="zh-CN" sz="36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Objective-C</a:t>
            </a:r>
            <a:r>
              <a:rPr lang="zh-CN" altLang="en-US" sz="3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代码却并未减少</a:t>
            </a:r>
            <a:endParaRPr lang="en-US" altLang="zh-CN" sz="36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  <a:p>
            <a:pPr>
              <a:lnSpc>
                <a:spcPct val="120000"/>
              </a:lnSpc>
            </a:pPr>
            <a:endParaRPr sz="36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2FE9AC-584D-0EE4-6EC3-1238CC4F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85" y="2048646"/>
            <a:ext cx="1588246" cy="18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, company, ios, logo icon - Free download on Iconfinder">
            <a:extLst>
              <a:ext uri="{FF2B5EF4-FFF2-40B4-BE49-F238E27FC236}">
                <a16:creationId xmlns:a16="http://schemas.microsoft.com/office/drawing/2014/main" id="{154A2430-80E4-15DE-EEB5-18FF4CA31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7" y="1923142"/>
            <a:ext cx="2115976" cy="211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43901-64F7-F543-A17A-AA82742B0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495413" y="440031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69AE13-B39F-A515-0E0B-034BB616B755}"/>
              </a:ext>
            </a:extLst>
          </p:cNvPr>
          <p:cNvSpPr txBox="1"/>
          <p:nvPr/>
        </p:nvSpPr>
        <p:spPr>
          <a:xfrm>
            <a:off x="2053830" y="4330020"/>
            <a:ext cx="272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JVM</a:t>
            </a:r>
            <a:endParaRPr lang="en-CN" sz="36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C9EE0-BE2E-1ACD-B5AE-48695B69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919725" y="4400312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BB475-4127-8D39-A948-C1ED44C00580}"/>
              </a:ext>
            </a:extLst>
          </p:cNvPr>
          <p:cNvSpPr txBox="1"/>
          <p:nvPr/>
        </p:nvSpPr>
        <p:spPr>
          <a:xfrm>
            <a:off x="7478142" y="4330020"/>
            <a:ext cx="321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Kotlin</a:t>
            </a:r>
            <a:r>
              <a:rPr lang="zh-CN" altLang="en-US" sz="3600" b="1"/>
              <a:t> </a:t>
            </a:r>
            <a:r>
              <a:rPr lang="en-US" altLang="zh-CN" sz="3600" b="1"/>
              <a:t>Native</a:t>
            </a:r>
            <a:endParaRPr lang="en-CN" sz="3600" b="1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B79A91E-70CF-F8EB-FBF3-425F6B6FA8CD}"/>
              </a:ext>
            </a:extLst>
          </p:cNvPr>
          <p:cNvSpPr/>
          <p:nvPr/>
        </p:nvSpPr>
        <p:spPr>
          <a:xfrm>
            <a:off x="5386873" y="2547257"/>
            <a:ext cx="1418253" cy="85841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endParaRPr kumimoji="1" lang="en-CN" sz="32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203D6D1-DA22-58B4-FE56-74943394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于是</a:t>
            </a:r>
            <a:r>
              <a:rPr lang="zh-CN" altLang="en-US"/>
              <a:t>，越来越多的团队选择 </a:t>
            </a:r>
            <a:r>
              <a:rPr lang="en-US" altLang="zh-CN"/>
              <a:t>...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4307342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5A00-EA19-562B-0805-F6D16EA84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3C7566-5D21-25B6-C963-BC7E1F33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移动客户端跨平台 </a:t>
            </a:r>
            <a:r>
              <a:rPr lang="en-US" altLang="zh-CN"/>
              <a:t>2.0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2335993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F5EBA7-4179-3ECE-D6A8-C854A8B9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15" b="10315"/>
          <a:stretch/>
        </p:blipFill>
        <p:spPr>
          <a:xfrm>
            <a:off x="1707502" y="816625"/>
            <a:ext cx="8776996" cy="52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7009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1539551" y="3163067"/>
            <a:ext cx="7602898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已经全面投入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Kotlin </a:t>
            </a:r>
            <a:r>
              <a:rPr lang="ja-JP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了怎么办？</a:t>
            </a:r>
            <a:br>
              <a:rPr lang="en-US" altLang="ja-JP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</a:br>
            <a:r>
              <a:rPr lang="ja-JP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在线等</a:t>
            </a: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，挺急的！</a:t>
            </a:r>
            <a:endParaRPr lang="ja-JP" altLang="en-US" sz="44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51BB5-6800-9589-63CE-83A25E79E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9149B9-6B45-102B-1F55-734A08A6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17" y="2248663"/>
            <a:ext cx="1588246" cy="18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, company, ios, logo icon - Free download on Iconfinder">
            <a:extLst>
              <a:ext uri="{FF2B5EF4-FFF2-40B4-BE49-F238E27FC236}">
                <a16:creationId xmlns:a16="http://schemas.microsoft.com/office/drawing/2014/main" id="{0ADA6DFF-A0E5-564A-E6EB-41480D1D8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63" y="2023107"/>
            <a:ext cx="2115976" cy="211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CE89AA-583D-946B-6DA7-0BDAD0BA8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075945" y="4716791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DFF4B6-744B-CD55-B498-B86BFE2E417B}"/>
              </a:ext>
            </a:extLst>
          </p:cNvPr>
          <p:cNvSpPr txBox="1"/>
          <p:nvPr/>
        </p:nvSpPr>
        <p:spPr>
          <a:xfrm>
            <a:off x="1634362" y="4726449"/>
            <a:ext cx="1877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Kotlin</a:t>
            </a:r>
            <a:r>
              <a:rPr lang="zh-CN" altLang="en-US" sz="2400" b="1"/>
              <a:t> </a:t>
            </a:r>
            <a:r>
              <a:rPr lang="en-US" altLang="zh-CN" sz="2400" b="1"/>
              <a:t>JVM</a:t>
            </a:r>
            <a:endParaRPr lang="en-CN" sz="24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7459-21D4-FD71-5203-05CB3211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938387" y="4716791"/>
            <a:ext cx="480981" cy="4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9BDD6-7018-B8DB-FBA4-7A68E8BEDB77}"/>
              </a:ext>
            </a:extLst>
          </p:cNvPr>
          <p:cNvSpPr txBox="1"/>
          <p:nvPr/>
        </p:nvSpPr>
        <p:spPr>
          <a:xfrm>
            <a:off x="7496804" y="4726449"/>
            <a:ext cx="2210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Kotlin</a:t>
            </a:r>
            <a:r>
              <a:rPr lang="zh-CN" altLang="en-US" sz="2400" b="1"/>
              <a:t> </a:t>
            </a:r>
            <a:r>
              <a:rPr lang="en-US" altLang="zh-CN" sz="2400" b="1"/>
              <a:t>Native</a:t>
            </a:r>
            <a:endParaRPr lang="en-CN" sz="2400" b="1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02FC3CA-229F-8356-B13F-4EDE15207047}"/>
              </a:ext>
            </a:extLst>
          </p:cNvPr>
          <p:cNvSpPr/>
          <p:nvPr/>
        </p:nvSpPr>
        <p:spPr>
          <a:xfrm>
            <a:off x="4677747" y="2726732"/>
            <a:ext cx="1418253" cy="85841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endParaRPr kumimoji="1" lang="en-CN" sz="32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C46479-AFF5-2734-BAA3-F8D0C794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于是</a:t>
            </a:r>
            <a:r>
              <a:rPr lang="zh-CN" altLang="en-US"/>
              <a:t>，                 团队选择 </a:t>
            </a:r>
            <a:r>
              <a:rPr lang="en-US" altLang="zh-CN"/>
              <a:t>...</a:t>
            </a:r>
            <a:endParaRPr lang="en-CN"/>
          </a:p>
        </p:txBody>
      </p:sp>
      <p:pic>
        <p:nvPicPr>
          <p:cNvPr id="3074" name="Picture 2" descr="徽标">
            <a:extLst>
              <a:ext uri="{FF2B5EF4-FFF2-40B4-BE49-F238E27FC236}">
                <a16:creationId xmlns:a16="http://schemas.microsoft.com/office/drawing/2014/main" id="{1EEAD559-28FF-6EA0-2B56-3B7797F01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2" b="25862"/>
          <a:stretch/>
        </p:blipFill>
        <p:spPr bwMode="auto">
          <a:xfrm>
            <a:off x="1801217" y="429288"/>
            <a:ext cx="2235459" cy="7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3B2A2-21B4-4F05-59EB-67634611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4249" r="9987"/>
          <a:stretch/>
        </p:blipFill>
        <p:spPr>
          <a:xfrm>
            <a:off x="8968801" y="2274797"/>
            <a:ext cx="1588246" cy="1864286"/>
          </a:xfrm>
          <a:prstGeom prst="rect">
            <a:avLst/>
          </a:prstGeom>
        </p:spPr>
      </p:pic>
      <p:pic>
        <p:nvPicPr>
          <p:cNvPr id="3080" name="Picture 8" descr="JetPack Compose Tutorial | India">
            <a:extLst>
              <a:ext uri="{FF2B5EF4-FFF2-40B4-BE49-F238E27FC236}">
                <a16:creationId xmlns:a16="http://schemas.microsoft.com/office/drawing/2014/main" id="{C9B228BE-48FA-5352-569A-D5178436C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54" y="5402001"/>
            <a:ext cx="737805" cy="7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2EE11-B9C0-07C2-6D6D-B97671DDF8B5}"/>
              </a:ext>
            </a:extLst>
          </p:cNvPr>
          <p:cNvSpPr txBox="1"/>
          <p:nvPr/>
        </p:nvSpPr>
        <p:spPr>
          <a:xfrm>
            <a:off x="1634361" y="5540071"/>
            <a:ext cx="2899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Jetpack</a:t>
            </a:r>
            <a:r>
              <a:rPr lang="zh-CN" altLang="en-US" sz="2400" b="1"/>
              <a:t> </a:t>
            </a:r>
            <a:r>
              <a:rPr lang="en-US" altLang="zh-CN" sz="2400" b="1"/>
              <a:t>Compose</a:t>
            </a:r>
            <a:endParaRPr lang="en-CN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28528-3BD5-CC57-9D71-CFD49E45FB2C}"/>
              </a:ext>
            </a:extLst>
          </p:cNvPr>
          <p:cNvSpPr txBox="1"/>
          <p:nvPr/>
        </p:nvSpPr>
        <p:spPr>
          <a:xfrm>
            <a:off x="7496804" y="5540071"/>
            <a:ext cx="391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Compose</a:t>
            </a:r>
            <a:r>
              <a:rPr lang="zh-CN" altLang="en-US" sz="2400" b="1"/>
              <a:t> </a:t>
            </a:r>
            <a:r>
              <a:rPr lang="en-US" altLang="zh-CN" sz="2400" b="1"/>
              <a:t>Multiplatform</a:t>
            </a:r>
            <a:endParaRPr lang="en-CN" sz="2400" b="1"/>
          </a:p>
        </p:txBody>
      </p:sp>
      <p:pic>
        <p:nvPicPr>
          <p:cNvPr id="12" name="Picture 8" descr="JetPack Compose Tutorial | India">
            <a:extLst>
              <a:ext uri="{FF2B5EF4-FFF2-40B4-BE49-F238E27FC236}">
                <a16:creationId xmlns:a16="http://schemas.microsoft.com/office/drawing/2014/main" id="{C838F36B-FB48-1F3B-4DE7-7177B4BB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974" y="5402001"/>
            <a:ext cx="737805" cy="7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736126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CB0D-8BB2-29E6-9D65-592BD753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F602F-01E5-D169-CB5A-A9D28608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做点儿小工具</a:t>
            </a:r>
            <a:r>
              <a:rPr lang="zh-CN" altLang="en-US"/>
              <a:t>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742497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8FD42-B287-D78F-B916-608B6B35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31C4E3-4F00-86CA-2AB6-33EB6C12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73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09084B-D71B-CEC4-0612-D11E12372CFA}"/>
              </a:ext>
            </a:extLst>
          </p:cNvPr>
          <p:cNvSpPr txBox="1"/>
          <p:nvPr/>
        </p:nvSpPr>
        <p:spPr>
          <a:xfrm>
            <a:off x="5430776" y="2497976"/>
            <a:ext cx="459645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500" b="1"/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336697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BD95BB4-955E-A7DF-9AE6-ACCDD0E2C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6E36E86F-5622-6A02-3A66-5818E56622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551" y="3163067"/>
            <a:ext cx="7602898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我想写个小工具</a:t>
            </a:r>
            <a:b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</a:b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但我不想用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Python</a:t>
            </a:r>
            <a:endParaRPr lang="ja-JP" altLang="en-US" sz="44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930033070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8F50B5A-BAA9-654D-65DA-7B17B7C31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3609ABB3-C7F1-4C2B-8154-15D724C594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551" y="3163067"/>
            <a:ext cx="7602898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我想用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Kotlin</a:t>
            </a:r>
            <a:b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</a:b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但我不想装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JDK</a:t>
            </a:r>
            <a:endParaRPr lang="ja-JP" altLang="en-US" sz="44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767848254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56C02-3499-3623-024B-9266890EC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42CF-16E2-51D9-6685-478C8F5751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N"/>
              <a:t>媲美</a:t>
            </a:r>
            <a:r>
              <a:rPr lang="zh-CN" altLang="en-US"/>
              <a:t> </a:t>
            </a:r>
            <a:r>
              <a:rPr lang="en-US" altLang="zh-CN"/>
              <a:t>Kotlin</a:t>
            </a:r>
            <a:r>
              <a:rPr lang="zh-CN" altLang="en-US"/>
              <a:t> </a:t>
            </a:r>
            <a:r>
              <a:rPr lang="en-US" altLang="zh-CN"/>
              <a:t>JVM</a:t>
            </a:r>
            <a:r>
              <a:rPr lang="zh-CN" altLang="en-US"/>
              <a:t> 的开发体验</a:t>
            </a:r>
            <a:endParaRPr lang="en-US" altLang="zh-CN"/>
          </a:p>
          <a:p>
            <a:r>
              <a:rPr lang="zh-CN" altLang="en-US"/>
              <a:t>媲美 </a:t>
            </a:r>
            <a:r>
              <a:rPr lang="en-US" altLang="zh-CN"/>
              <a:t>Golang</a:t>
            </a:r>
            <a:r>
              <a:rPr lang="zh-CN" altLang="en-US"/>
              <a:t> 的内存管理</a:t>
            </a:r>
            <a:endParaRPr lang="en-US" altLang="zh-CN"/>
          </a:p>
          <a:p>
            <a:r>
              <a:rPr lang="zh-CN" altLang="en-US"/>
              <a:t>媲美 </a:t>
            </a:r>
            <a:r>
              <a:rPr lang="en-US" altLang="zh-CN"/>
              <a:t>Golang</a:t>
            </a:r>
            <a:r>
              <a:rPr lang="zh-CN" altLang="en-US"/>
              <a:t> 的启动速度</a:t>
            </a:r>
            <a:endParaRPr lang="en-US" altLang="zh-CN"/>
          </a:p>
          <a:p>
            <a:r>
              <a:rPr lang="zh-CN" altLang="en-US"/>
              <a:t>媲美 </a:t>
            </a:r>
            <a:r>
              <a:rPr lang="en-US" altLang="zh-CN"/>
              <a:t>Rust</a:t>
            </a:r>
            <a:r>
              <a:rPr lang="zh-CN" altLang="en-US"/>
              <a:t> 的产物体积</a:t>
            </a:r>
            <a:endParaRPr lang="en-US" altLang="zh-CN"/>
          </a:p>
          <a:p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CB248-7D06-AF91-2F02-20FEE8A7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用</a:t>
            </a:r>
            <a:r>
              <a:rPr lang="zh-CN" altLang="en-US"/>
              <a:t> </a:t>
            </a:r>
            <a:r>
              <a:rPr lang="en-US" altLang="zh-CN"/>
              <a:t>Kotlin</a:t>
            </a:r>
            <a:r>
              <a:rPr lang="zh-CN" altLang="en-US"/>
              <a:t> </a:t>
            </a:r>
            <a:r>
              <a:rPr lang="en-US" altLang="zh-CN"/>
              <a:t>Native</a:t>
            </a:r>
            <a:r>
              <a:rPr lang="zh-CN" altLang="en-US"/>
              <a:t>，你将获得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1110506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4F536C1-AD82-2494-3304-F950B7C35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4" y="0"/>
            <a:ext cx="709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2D8E3FC9-EFD2-A0AE-25E7-468E71862B6C}"/>
              </a:ext>
            </a:extLst>
          </p:cNvPr>
          <p:cNvSpPr txBox="1"/>
          <p:nvPr/>
        </p:nvSpPr>
        <p:spPr>
          <a:xfrm>
            <a:off x="7669763" y="2017780"/>
            <a:ext cx="3918857" cy="282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400"/>
              </a:spcAft>
            </a:pPr>
            <a:r>
              <a:rPr lang="en-US" sz="2800" b="1" i="0">
                <a:solidFill>
                  <a:srgbClr val="242424"/>
                </a:solidFill>
                <a:effectLst/>
                <a:latin typeface="sohne"/>
                <a:hlinkClick r:id="rId4"/>
              </a:rPr>
              <a:t>Performance and convenience comparison among Java, Java-Native, Rust, Go, and Kotlin-Native</a:t>
            </a:r>
            <a:endParaRPr lang="en-US" sz="2800" b="1" i="0">
              <a:solidFill>
                <a:srgbClr val="242424"/>
              </a:solidFill>
              <a:effectLst/>
              <a:latin typeface="sohne"/>
            </a:endParaRPr>
          </a:p>
          <a:p>
            <a:pPr algn="l">
              <a:lnSpc>
                <a:spcPts val="1800"/>
              </a:lnSpc>
            </a:pPr>
            <a:r>
              <a:rPr lang="zh-CN" altLang="en-US" sz="2800" b="1">
                <a:solidFill>
                  <a:srgbClr val="242424"/>
                </a:solidFill>
                <a:latin typeface="sohne"/>
              </a:rPr>
              <a:t>     </a:t>
            </a:r>
            <a:r>
              <a:rPr lang="en-US" sz="2800" b="1">
                <a:solidFill>
                  <a:srgbClr val="242424"/>
                </a:solidFill>
                <a:latin typeface="sohne"/>
              </a:rPr>
              <a:t>by</a:t>
            </a:r>
            <a:r>
              <a:rPr lang="zh-CN" altLang="en-US" sz="2800" b="1">
                <a:solidFill>
                  <a:srgbClr val="242424"/>
                </a:solidFill>
                <a:latin typeface="sohne"/>
              </a:rPr>
              <a:t> </a:t>
            </a:r>
            <a:r>
              <a:rPr lang="en-US" sz="2800" b="0" i="0" u="none" strike="noStrike">
                <a:solidFill>
                  <a:srgbClr val="242424"/>
                </a:solidFill>
                <a:effectLst/>
                <a:latin typeface="inherit"/>
                <a:hlinkClick r:id="rId5"/>
              </a:rPr>
              <a:t>Konstantin Ignatyev</a:t>
            </a:r>
            <a:endParaRPr lang="en-US" sz="2800" b="0" i="0">
              <a:solidFill>
                <a:srgbClr val="242424"/>
              </a:solidFill>
              <a:effectLst/>
              <a:latin typeface="sohne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53F6BB-BFF9-D746-CE3D-81D651BD1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86895"/>
              </p:ext>
            </p:extLst>
          </p:nvPr>
        </p:nvGraphicFramePr>
        <p:xfrm>
          <a:off x="4891845" y="4491613"/>
          <a:ext cx="2401557" cy="227013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63101">
                  <a:extLst>
                    <a:ext uri="{9D8B030D-6E8A-4147-A177-3AD203B41FA5}">
                      <a16:colId xmlns:a16="http://schemas.microsoft.com/office/drawing/2014/main" val="515061448"/>
                    </a:ext>
                  </a:extLst>
                </a:gridCol>
                <a:gridCol w="938456">
                  <a:extLst>
                    <a:ext uri="{9D8B030D-6E8A-4147-A177-3AD203B41FA5}">
                      <a16:colId xmlns:a16="http://schemas.microsoft.com/office/drawing/2014/main" val="3449040976"/>
                    </a:ext>
                  </a:extLst>
                </a:gridCol>
              </a:tblGrid>
              <a:tr h="292571">
                <a:tc>
                  <a:txBody>
                    <a:bodyPr/>
                    <a:lstStyle/>
                    <a:p>
                      <a:r>
                        <a:rPr lang="en-CN" sz="1200">
                          <a:solidFill>
                            <a:schemeClr val="tx1"/>
                          </a:solidFill>
                        </a:rPr>
                        <a:t>Imp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lementation</a:t>
                      </a:r>
                      <a:endParaRPr lang="en-CN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Size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MB</a:t>
                      </a:r>
                      <a:endParaRPr lang="en-CN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8724"/>
                  </a:ext>
                </a:extLst>
              </a:tr>
              <a:tr h="395513">
                <a:tc>
                  <a:txBody>
                    <a:bodyPr/>
                    <a:lstStyle/>
                    <a:p>
                      <a:r>
                        <a:rPr lang="en-CN" sz="1200" b="1"/>
                        <a:t>J</a:t>
                      </a:r>
                      <a:r>
                        <a:rPr lang="en-US" altLang="zh-CN" sz="1200" b="1"/>
                        <a:t>AVA</a:t>
                      </a:r>
                      <a:endParaRPr lang="en-CN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7.9</a:t>
                      </a:r>
                      <a:endParaRPr lang="en-CN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77302"/>
                  </a:ext>
                </a:extLst>
              </a:tr>
              <a:tr h="395513">
                <a:tc>
                  <a:txBody>
                    <a:bodyPr/>
                    <a:lstStyle/>
                    <a:p>
                      <a:r>
                        <a:rPr lang="en-US" altLang="zh-CN" sz="1200" b="1"/>
                        <a:t>JAVA-NATIVE</a:t>
                      </a:r>
                      <a:endParaRPr lang="en-CN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24</a:t>
                      </a:r>
                      <a:endParaRPr lang="en-CN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45528"/>
                  </a:ext>
                </a:extLst>
              </a:tr>
              <a:tr h="395513">
                <a:tc>
                  <a:txBody>
                    <a:bodyPr/>
                    <a:lstStyle/>
                    <a:p>
                      <a:r>
                        <a:rPr lang="en-CN" sz="1200" b="1"/>
                        <a:t>R</a:t>
                      </a:r>
                      <a:r>
                        <a:rPr lang="en-US" altLang="zh-CN" sz="1200" b="1"/>
                        <a:t>UST</a:t>
                      </a:r>
                      <a:endParaRPr lang="en-CN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3.5</a:t>
                      </a:r>
                      <a:endParaRPr lang="en-CN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968647"/>
                  </a:ext>
                </a:extLst>
              </a:tr>
              <a:tr h="395513">
                <a:tc>
                  <a:txBody>
                    <a:bodyPr/>
                    <a:lstStyle/>
                    <a:p>
                      <a:r>
                        <a:rPr lang="en-CN" sz="1200" b="1"/>
                        <a:t>G</a:t>
                      </a:r>
                      <a:r>
                        <a:rPr lang="en-US" altLang="zh-CN" sz="1200" b="1"/>
                        <a:t>O</a:t>
                      </a:r>
                      <a:endParaRPr lang="en-CN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6.8</a:t>
                      </a:r>
                      <a:endParaRPr lang="en-CN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277234"/>
                  </a:ext>
                </a:extLst>
              </a:tr>
              <a:tr h="395513">
                <a:tc>
                  <a:txBody>
                    <a:bodyPr/>
                    <a:lstStyle/>
                    <a:p>
                      <a:r>
                        <a:rPr lang="en-CN" sz="1200" b="1"/>
                        <a:t>K</a:t>
                      </a:r>
                      <a:r>
                        <a:rPr lang="en-US" altLang="zh-CN" sz="1200" b="1"/>
                        <a:t>OTLIN-NATIVE</a:t>
                      </a:r>
                      <a:endParaRPr lang="en-CN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3.5</a:t>
                      </a:r>
                      <a:endParaRPr lang="en-CN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123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556065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8441-2E54-1907-885B-33DA9154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官方甚至提供了跨平台的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 框架</a:t>
            </a:r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80594-D4DD-72FB-5D82-84CFE7DE8F17}"/>
              </a:ext>
            </a:extLst>
          </p:cNvPr>
          <p:cNvSpPr txBox="1"/>
          <p:nvPr/>
        </p:nvSpPr>
        <p:spPr>
          <a:xfrm>
            <a:off x="917510" y="2251401"/>
            <a:ext cx="10356980" cy="235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>
                <a:solidFill>
                  <a:srgbClr val="87109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commonMain </a:t>
            </a:r>
            <a:r>
              <a:rPr lang="en-US" sz="20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dependencies </a:t>
            </a:r>
            <a:r>
              <a:rPr lang="en-US" sz="20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implementation(</a:t>
            </a:r>
            <a:r>
              <a:rPr lang="en-US" sz="2000">
                <a:solidFill>
                  <a:srgbClr val="067D1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"org.jetbrains.kotlinx:kotlinx-cli:0.3.6"</a:t>
            </a: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>
                <a:solidFill>
                  <a:srgbClr val="08080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>
              <a:solidFill>
                <a:srgbClr val="080808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800696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0836A-28A6-E034-06A6-9B56AADC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写服务端程序</a:t>
            </a:r>
            <a:r>
              <a:rPr lang="zh-CN" altLang="en-US"/>
              <a:t>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9062874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4824EE6-494D-28E4-9DFF-A71856E2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DE6645BC-3410-1198-292E-70CF04D5E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551" y="3163067"/>
            <a:ext cx="7602898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ja-JP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为什么不用</a:t>
            </a: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Kotlin</a:t>
            </a: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JVM</a:t>
            </a: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？</a:t>
            </a:r>
            <a:endParaRPr lang="ja-JP" altLang="en-US" sz="44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200230039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A1AC3-B74F-A2B9-C5E6-884DE4DBA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8B84C2-C383-70CB-3254-6C9A8305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写前端程序</a:t>
            </a:r>
            <a:r>
              <a:rPr lang="zh-CN" altLang="en-US"/>
              <a:t>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2589662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E1EA8EF-5EA0-6CA7-B9B3-E6C853345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826AC1E2-F8E9-978B-4AAE-8B789F1D88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551" y="3163067"/>
            <a:ext cx="7602898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ja-JP" altLang="en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亲亲</a:t>
            </a:r>
            <a:br>
              <a:rPr lang="en-US" altLang="ja-JP" sz="4400">
                <a:ea typeface="Google Sans"/>
                <a:cs typeface="Google Sans"/>
                <a:sym typeface="Google Sans"/>
              </a:rPr>
            </a:b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这边建议用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Kotlin</a:t>
            </a: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JS/WASM</a:t>
            </a: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呢</a:t>
            </a:r>
            <a:endParaRPr lang="ja-JP" altLang="en-US" sz="44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270156250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6704-742B-AB0B-E0D4-E109DED6C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347CAA-28D8-1A5F-9425-8B9D32F8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写</a:t>
            </a:r>
            <a:r>
              <a:rPr lang="en-US"/>
              <a:t>桌面客户端程序呢</a:t>
            </a:r>
            <a:r>
              <a:rPr lang="zh-CN" altLang="en-US"/>
              <a:t>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235945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B3218-EAA6-161D-9A17-9377C078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EE568-F6E6-3AB3-D26D-4293BA563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73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Java (programming language) - Wikipedia">
            <a:extLst>
              <a:ext uri="{FF2B5EF4-FFF2-40B4-BE49-F238E27FC236}">
                <a16:creationId xmlns:a16="http://schemas.microsoft.com/office/drawing/2014/main" id="{DAC5C8CF-EE2B-57FE-28F5-8363AFB2A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9"/>
          <a:stretch/>
        </p:blipFill>
        <p:spPr bwMode="auto">
          <a:xfrm>
            <a:off x="7353394" y="1849485"/>
            <a:ext cx="2371374" cy="31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32E1C9-8A3F-24F3-78F6-9D6D5ED6BC4E}"/>
              </a:ext>
            </a:extLst>
          </p:cNvPr>
          <p:cNvCxnSpPr>
            <a:cxnSpLocks/>
          </p:cNvCxnSpPr>
          <p:nvPr/>
        </p:nvCxnSpPr>
        <p:spPr>
          <a:xfrm>
            <a:off x="4423719" y="3428999"/>
            <a:ext cx="2755557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Mobile device security and data protection | Android">
            <a:extLst>
              <a:ext uri="{FF2B5EF4-FFF2-40B4-BE49-F238E27FC236}">
                <a16:creationId xmlns:a16="http://schemas.microsoft.com/office/drawing/2014/main" id="{29D03AEC-7614-49E5-A0C0-5892E7FDC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114" y="5745892"/>
            <a:ext cx="2108886" cy="12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80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C7A4-EFB5-5B40-A593-8D38A140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873" y="2640563"/>
            <a:ext cx="8154956" cy="32762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N" sz="4000">
                <a:latin typeface="+mn-ea"/>
                <a:ea typeface="+mn-ea"/>
              </a:rPr>
              <a:t>用</a:t>
            </a:r>
            <a:r>
              <a:rPr lang="zh-CN" altLang="en-US" sz="4000">
                <a:latin typeface="+mn-ea"/>
                <a:ea typeface="+mn-ea"/>
              </a:rPr>
              <a:t> </a:t>
            </a:r>
            <a:r>
              <a:rPr lang="en-US" altLang="zh-CN" sz="4000">
                <a:latin typeface="+mn-ea"/>
                <a:ea typeface="+mn-ea"/>
              </a:rPr>
              <a:t>Kotlin</a:t>
            </a:r>
            <a:r>
              <a:rPr lang="zh-CN" altLang="en-US" sz="4000">
                <a:latin typeface="+mn-ea"/>
                <a:ea typeface="+mn-ea"/>
              </a:rPr>
              <a:t> </a:t>
            </a:r>
            <a:r>
              <a:rPr lang="en-US" altLang="zh-CN" sz="4000">
                <a:latin typeface="+mn-ea"/>
                <a:ea typeface="+mn-ea"/>
              </a:rPr>
              <a:t>JVM</a:t>
            </a:r>
            <a:r>
              <a:rPr lang="zh-CN" altLang="en-US" sz="4000">
                <a:latin typeface="+mn-ea"/>
                <a:ea typeface="+mn-ea"/>
              </a:rPr>
              <a:t>，得来全不费工夫</a:t>
            </a:r>
            <a:br>
              <a:rPr lang="en-US" altLang="zh-CN" sz="4000">
                <a:latin typeface="+mn-ea"/>
                <a:ea typeface="+mn-ea"/>
              </a:rPr>
            </a:br>
            <a:r>
              <a:rPr lang="zh-CN" altLang="en-US" sz="4000">
                <a:latin typeface="+mn-ea"/>
                <a:ea typeface="+mn-ea"/>
              </a:rPr>
              <a:t>用 </a:t>
            </a:r>
            <a:r>
              <a:rPr lang="en-US" altLang="zh-CN" sz="4000">
                <a:latin typeface="+mn-ea"/>
                <a:ea typeface="+mn-ea"/>
              </a:rPr>
              <a:t>Kotlin</a:t>
            </a:r>
            <a:r>
              <a:rPr lang="zh-CN" altLang="en-US" sz="4000">
                <a:latin typeface="+mn-ea"/>
                <a:ea typeface="+mn-ea"/>
              </a:rPr>
              <a:t> </a:t>
            </a:r>
            <a:r>
              <a:rPr lang="en-US" altLang="zh-CN" sz="4000">
                <a:latin typeface="+mn-ea"/>
                <a:ea typeface="+mn-ea"/>
              </a:rPr>
              <a:t>JS</a:t>
            </a:r>
            <a:r>
              <a:rPr lang="zh-CN" altLang="en-US" sz="4000">
                <a:latin typeface="+mn-ea"/>
                <a:ea typeface="+mn-ea"/>
              </a:rPr>
              <a:t>，绝知此事要躬行</a:t>
            </a:r>
            <a:br>
              <a:rPr lang="en-US" altLang="zh-CN" sz="4000">
                <a:latin typeface="+mn-ea"/>
                <a:ea typeface="+mn-ea"/>
              </a:rPr>
            </a:br>
            <a:r>
              <a:rPr lang="zh-CN" altLang="en-US" sz="4000">
                <a:latin typeface="+mn-ea"/>
                <a:ea typeface="+mn-ea"/>
              </a:rPr>
              <a:t>用 </a:t>
            </a:r>
            <a:r>
              <a:rPr lang="en-US" altLang="zh-CN" sz="4000">
                <a:latin typeface="+mn-ea"/>
                <a:ea typeface="+mn-ea"/>
              </a:rPr>
              <a:t>Kotlin</a:t>
            </a:r>
            <a:r>
              <a:rPr lang="zh-CN" altLang="en-US" sz="4000">
                <a:latin typeface="+mn-ea"/>
                <a:ea typeface="+mn-ea"/>
              </a:rPr>
              <a:t> </a:t>
            </a:r>
            <a:r>
              <a:rPr lang="en-US" altLang="zh-CN" sz="4000">
                <a:latin typeface="+mn-ea"/>
                <a:ea typeface="+mn-ea"/>
              </a:rPr>
              <a:t>Native</a:t>
            </a:r>
            <a:r>
              <a:rPr lang="zh-CN" altLang="en-US" sz="4000">
                <a:latin typeface="+mn-ea"/>
                <a:ea typeface="+mn-ea"/>
              </a:rPr>
              <a:t>，试试 </a:t>
            </a:r>
            <a:r>
              <a:rPr lang="en-US" altLang="zh-CN" sz="4000">
                <a:latin typeface="+mn-ea"/>
                <a:ea typeface="+mn-ea"/>
                <a:hlinkClick r:id="rId2"/>
              </a:rPr>
              <a:t>gtk-kn</a:t>
            </a:r>
            <a:endParaRPr lang="en-CN" sz="40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3667612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70D26B6-CD02-21D6-93F7-69DFE3DCE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6090BEB7-94B7-B77C-3EC4-46D93E883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878" y="3034748"/>
            <a:ext cx="9117496" cy="2703443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/>
          </a:bodyPr>
          <a:lstStyle/>
          <a:p>
            <a:pPr algn="ctr">
              <a:lnSpc>
                <a:spcPct val="150000"/>
              </a:lnSpc>
              <a:buSzPts val="990"/>
            </a:pPr>
            <a:r>
              <a:rPr lang="zh-CN" altLang="en-US" sz="6000"/>
              <a:t>有哪些注意事项</a:t>
            </a:r>
            <a:r>
              <a:rPr kumimoji="0" lang="zh-CN" altLang="en-US" sz="66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</a:rPr>
              <a:t>？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3461997705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3C79D-2C1A-71CE-4165-6AE67F873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5F3D-AD00-D824-EE77-FDEF7A02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需要</a:t>
            </a:r>
            <a:r>
              <a:rPr lang="zh-CN" altLang="en-US"/>
              <a:t>熟练掌握 </a:t>
            </a:r>
            <a:r>
              <a:rPr lang="en-US" altLang="zh-CN"/>
              <a:t>C</a:t>
            </a:r>
            <a:r>
              <a:rPr lang="zh-CN" altLang="en-US"/>
              <a:t> 语言吗？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5622200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61CBF2E-3D67-22F0-A1FA-FCC250FCF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C58F555E-9701-5E68-43D3-5EAE9CB50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551" y="3163067"/>
            <a:ext cx="7602898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ja-JP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如果你需要经常用到</a:t>
            </a: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C</a:t>
            </a: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API</a:t>
            </a:r>
            <a:br>
              <a:rPr lang="en-US" altLang="zh-CN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</a:br>
            <a:r>
              <a:rPr lang="zh-CN" altLang="en-US" sz="44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那么我想，是的</a:t>
            </a:r>
            <a:endParaRPr lang="ja-JP" altLang="en-US" sz="44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71426880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F7A31-3DF7-9235-97DF-98B38BBAA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BBD5-74B0-52BF-1033-AED9DA18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需要经常用到</a:t>
            </a:r>
            <a:r>
              <a:rPr lang="zh-CN" altLang="en-US"/>
              <a:t> </a:t>
            </a:r>
            <a:r>
              <a:rPr lang="en-US" altLang="zh-CN"/>
              <a:t>C</a:t>
            </a:r>
            <a:r>
              <a:rPr lang="zh-CN" altLang="en-US"/>
              <a:t> </a:t>
            </a:r>
            <a:r>
              <a:rPr lang="en-US" altLang="zh-CN"/>
              <a:t>API</a:t>
            </a:r>
            <a:r>
              <a:rPr lang="zh-CN" altLang="en-US"/>
              <a:t> 吗？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5204719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CDEA0AB-915B-41F8-A9FB-4B36314F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D84554B7-5831-BCBF-A3F2-6FDA50420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551" y="3163067"/>
            <a:ext cx="7602898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ja-JP" altLang="en-US" sz="6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是的</a:t>
            </a:r>
            <a:r>
              <a:rPr lang="zh-CN" altLang="en-US" sz="66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，短期内是这样</a:t>
            </a:r>
            <a:endParaRPr lang="ja-JP" altLang="en-US" sz="66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30811469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795E7040-4EDB-F824-B42E-58A93BD3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7F22148F-98D2-05E1-942C-78D7B77505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551" y="3163067"/>
            <a:ext cx="7602898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ja-JP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做</a:t>
            </a: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iOS</a:t>
            </a: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的话也需要经常用到 </a:t>
            </a: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Objective-C</a:t>
            </a: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API</a:t>
            </a: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endParaRPr lang="ja-JP" altLang="en-US" sz="48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215397737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6BA1-08A0-6C04-154A-D44F54C2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开发工具支持得好吗</a:t>
            </a:r>
            <a:r>
              <a:rPr lang="zh-CN" altLang="en-US"/>
              <a:t>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3038433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05DF4BA-3986-9E3B-4003-E4D229671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3BCC0CED-65DC-89BF-2485-16389246CF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067" y="3163067"/>
            <a:ext cx="5591381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IntelliJ</a:t>
            </a: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IDEA</a:t>
            </a:r>
            <a:br>
              <a:rPr lang="en-US" altLang="zh-CN" sz="4800">
                <a:ea typeface="Google Sans"/>
                <a:cs typeface="Google Sans"/>
                <a:sym typeface="Google Sans"/>
              </a:rPr>
            </a:b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Android</a:t>
            </a: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Studio</a:t>
            </a:r>
            <a:br>
              <a:rPr lang="en-US" altLang="zh-CN" sz="4800">
                <a:ea typeface="Google Sans"/>
                <a:cs typeface="Google Sans"/>
                <a:sym typeface="Google Sans"/>
              </a:rPr>
            </a:b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Fleet</a:t>
            </a: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</a:t>
            </a:r>
            <a:endParaRPr lang="ja-JP" altLang="en-US" sz="48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  <p:pic>
        <p:nvPicPr>
          <p:cNvPr id="1026" name="Picture 2" descr="New to IntelliJ IDEA? Me Too. - Helen Scott">
            <a:extLst>
              <a:ext uri="{FF2B5EF4-FFF2-40B4-BE49-F238E27FC236}">
                <a16:creationId xmlns:a16="http://schemas.microsoft.com/office/drawing/2014/main" id="{9D455B07-66AD-3A9E-B6F5-59014E65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78" y="2982896"/>
            <a:ext cx="745725" cy="74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AA86248-79D4-D085-F2B7-2598387EF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597827" y="3870292"/>
            <a:ext cx="745725" cy="74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55386-4C8A-6AD3-1A19-AE7CFA48A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2595978" y="4757688"/>
            <a:ext cx="745725" cy="74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65402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B745B52-9F7D-D692-964E-29AFADE48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4955E-0C8C-5F0E-D46F-C16D61F70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18" y="1189223"/>
            <a:ext cx="10151963" cy="44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122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177EB-593D-E5C4-F575-3E239C4D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3E69BD-7840-899D-2305-BE805DE5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9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Mobile device security and data protection | Android">
            <a:extLst>
              <a:ext uri="{FF2B5EF4-FFF2-40B4-BE49-F238E27FC236}">
                <a16:creationId xmlns:a16="http://schemas.microsoft.com/office/drawing/2014/main" id="{D732BE89-609E-B574-9D68-2C72AB2CB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114" y="5745892"/>
            <a:ext cx="2108886" cy="12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CB3890-ABFE-8180-2727-2BD5F81404E7}"/>
              </a:ext>
            </a:extLst>
          </p:cNvPr>
          <p:cNvSpPr txBox="1"/>
          <p:nvPr/>
        </p:nvSpPr>
        <p:spPr>
          <a:xfrm>
            <a:off x="3078825" y="2767280"/>
            <a:ext cx="58312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0" b="1"/>
              <a:t>Kotlin</a:t>
            </a:r>
            <a:r>
              <a:rPr lang="zh-CN" altLang="en-US" sz="8000" b="1"/>
              <a:t> </a:t>
            </a:r>
            <a:r>
              <a:rPr lang="en-US" altLang="zh-CN" sz="8000" b="1"/>
              <a:t>JVM</a:t>
            </a:r>
            <a:endParaRPr lang="en-CN" sz="80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DA7A6-0265-AE51-CB25-71C997DB81F1}"/>
              </a:ext>
            </a:extLst>
          </p:cNvPr>
          <p:cNvSpPr txBox="1"/>
          <p:nvPr/>
        </p:nvSpPr>
        <p:spPr>
          <a:xfrm>
            <a:off x="8011253" y="5363658"/>
            <a:ext cx="2726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Interop</a:t>
            </a:r>
            <a:endParaRPr lang="en-CN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2" descr="Java (programming language) - Wikipedia">
            <a:extLst>
              <a:ext uri="{FF2B5EF4-FFF2-40B4-BE49-F238E27FC236}">
                <a16:creationId xmlns:a16="http://schemas.microsoft.com/office/drawing/2014/main" id="{EA60D560-44B1-7E2F-6462-99A157264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9"/>
          <a:stretch/>
        </p:blipFill>
        <p:spPr bwMode="auto">
          <a:xfrm>
            <a:off x="9066067" y="1849485"/>
            <a:ext cx="2371374" cy="31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00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7EBCFE2-B193-8897-000F-8D2FE7AF5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25E36-B3F1-7FC7-8714-BA5BF8B7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1" y="2421023"/>
            <a:ext cx="11473518" cy="20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6330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DCC0-C174-10C0-0FD9-F2DA43C1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产物体积大吗</a:t>
            </a:r>
            <a:r>
              <a:rPr lang="zh-CN" altLang="en-US"/>
              <a:t>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81282639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6A4D8A5-0CE8-51B7-0EE4-EA092E414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99ACB207-4702-82B8-8F7E-9678018F47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9551" y="3163067"/>
            <a:ext cx="7602898" cy="2231200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CN" altLang="ja-JP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Kotlin</a:t>
            </a: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支持 </a:t>
            </a: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DCE</a:t>
            </a:r>
            <a:b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</a:b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要尽量减少导出 </a:t>
            </a:r>
            <a:r>
              <a:rPr lang="en-US" altLang="zh-CN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API</a:t>
            </a:r>
            <a:r>
              <a:rPr lang="zh-CN" altLang="en-US" sz="480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 的数量</a:t>
            </a:r>
            <a:endParaRPr lang="ja-JP" altLang="en-US" sz="480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283887603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D63ECB-CB2C-83F1-C794-182C8549D235}"/>
              </a:ext>
            </a:extLst>
          </p:cNvPr>
          <p:cNvSpPr/>
          <p:nvPr/>
        </p:nvSpPr>
        <p:spPr>
          <a:xfrm>
            <a:off x="559819" y="2814948"/>
            <a:ext cx="2286000" cy="1017916"/>
          </a:xfrm>
          <a:prstGeom prst="roundRect">
            <a:avLst>
              <a:gd name="adj" fmla="val 9058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Kotlin</a:t>
            </a:r>
            <a:r>
              <a:rPr kumimoji="1"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Module</a:t>
            </a:r>
            <a:endParaRPr kumimoji="1" lang="en-CN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A1C749-5B7E-4D32-D36A-72A4106EBB81}"/>
              </a:ext>
            </a:extLst>
          </p:cNvPr>
          <p:cNvSpPr/>
          <p:nvPr/>
        </p:nvSpPr>
        <p:spPr>
          <a:xfrm>
            <a:off x="4225169" y="1034314"/>
            <a:ext cx="7289320" cy="1017916"/>
          </a:xfrm>
          <a:prstGeom prst="roundRect">
            <a:avLst>
              <a:gd name="adj" fmla="val 905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 altLang="zh-CN" b="1">
                <a:latin typeface="Microsoft YaHei" charset="-122"/>
                <a:ea typeface="Microsoft YaHei" charset="-122"/>
                <a:cs typeface="Microsoft YaHei" charset="-122"/>
              </a:rPr>
              <a:t>kexe</a:t>
            </a:r>
            <a:endParaRPr kumimoji="1" lang="en-CN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58D580-506F-F895-C9A1-89F673AC1FA0}"/>
              </a:ext>
            </a:extLst>
          </p:cNvPr>
          <p:cNvGrpSpPr/>
          <p:nvPr/>
        </p:nvGrpSpPr>
        <p:grpSpPr>
          <a:xfrm>
            <a:off x="4340187" y="2523087"/>
            <a:ext cx="3950897" cy="1601639"/>
            <a:chOff x="4215441" y="2012829"/>
            <a:chExt cx="4065916" cy="182448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7485DD9-A5B7-6A68-B1E5-8700B93E2143}"/>
                </a:ext>
              </a:extLst>
            </p:cNvPr>
            <p:cNvSpPr/>
            <p:nvPr/>
          </p:nvSpPr>
          <p:spPr>
            <a:xfrm>
              <a:off x="4215442" y="2012830"/>
              <a:ext cx="1745410" cy="816634"/>
            </a:xfrm>
            <a:prstGeom prst="roundRect">
              <a:avLst>
                <a:gd name="adj" fmla="val 905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0"/>
                </a:spcBef>
                <a:buClrTx/>
              </a:pPr>
              <a:r>
                <a:rPr kumimoji="1" lang="zh-CN" altLang="en-US" b="1">
                  <a:latin typeface="Microsoft YaHei" charset="-122"/>
                  <a:ea typeface="Microsoft YaHei" charset="-122"/>
                  <a:cs typeface="Microsoft YaHei" charset="-122"/>
                </a:rPr>
                <a:t>*</a:t>
              </a:r>
              <a:r>
                <a:rPr kumimoji="1" lang="en-US" altLang="zh-CN" b="1">
                  <a:latin typeface="Microsoft YaHei" charset="-122"/>
                  <a:ea typeface="Microsoft YaHei" charset="-122"/>
                  <a:cs typeface="Microsoft YaHei" charset="-122"/>
                </a:rPr>
                <a:t>.a</a:t>
              </a:r>
              <a:endParaRPr kumimoji="1" lang="en-CN" b="1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B8F6B02-1499-9441-94CB-0E10D3167F06}"/>
                </a:ext>
              </a:extLst>
            </p:cNvPr>
            <p:cNvSpPr/>
            <p:nvPr/>
          </p:nvSpPr>
          <p:spPr>
            <a:xfrm>
              <a:off x="4215441" y="3020683"/>
              <a:ext cx="1745411" cy="816634"/>
            </a:xfrm>
            <a:prstGeom prst="roundRect">
              <a:avLst>
                <a:gd name="adj" fmla="val 905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0"/>
                </a:spcBef>
                <a:buClrTx/>
              </a:pPr>
              <a:r>
                <a:rPr kumimoji="1" lang="zh-CN" altLang="en-US" b="1">
                  <a:latin typeface="Microsoft YaHei" charset="-122"/>
                  <a:ea typeface="Microsoft YaHei" charset="-122"/>
                  <a:cs typeface="Microsoft YaHei" charset="-122"/>
                </a:rPr>
                <a:t>*</a:t>
              </a:r>
              <a:r>
                <a:rPr kumimoji="1" lang="en-US" altLang="zh-CN" b="1">
                  <a:latin typeface="Microsoft YaHei" charset="-122"/>
                  <a:ea typeface="Microsoft YaHei" charset="-122"/>
                  <a:cs typeface="Microsoft YaHei" charset="-122"/>
                </a:rPr>
                <a:t>.so/</a:t>
              </a:r>
              <a:r>
                <a:rPr kumimoji="1" lang="zh-CN" altLang="en-US" b="1">
                  <a:latin typeface="Microsoft YaHei" charset="-122"/>
                  <a:ea typeface="Microsoft YaHei" charset="-122"/>
                  <a:cs typeface="Microsoft YaHei" charset="-122"/>
                </a:rPr>
                <a:t>*</a:t>
              </a:r>
              <a:r>
                <a:rPr kumimoji="1" lang="en-US" altLang="zh-CN" b="1">
                  <a:latin typeface="Microsoft YaHei" charset="-122"/>
                  <a:ea typeface="Microsoft YaHei" charset="-122"/>
                  <a:cs typeface="Microsoft YaHei" charset="-122"/>
                </a:rPr>
                <a:t>.dylib</a:t>
              </a:r>
              <a:endParaRPr kumimoji="1" lang="en-CN" b="1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6078C7D-317B-A4EF-615A-BF47760FCCEA}"/>
                </a:ext>
              </a:extLst>
            </p:cNvPr>
            <p:cNvSpPr/>
            <p:nvPr/>
          </p:nvSpPr>
          <p:spPr>
            <a:xfrm>
              <a:off x="6334664" y="2012829"/>
              <a:ext cx="1946693" cy="1824487"/>
            </a:xfrm>
            <a:prstGeom prst="roundRect">
              <a:avLst>
                <a:gd name="adj" fmla="val 574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0"/>
                </a:spcBef>
                <a:buClrTx/>
              </a:pPr>
              <a:r>
                <a:rPr kumimoji="1" lang="zh-CN" altLang="en-US" b="1">
                  <a:latin typeface="Microsoft YaHei" charset="-122"/>
                  <a:ea typeface="Microsoft YaHei" charset="-122"/>
                  <a:cs typeface="Microsoft YaHei" charset="-122"/>
                </a:rPr>
                <a:t>*</a:t>
              </a:r>
              <a:r>
                <a:rPr kumimoji="1" lang="en-US" altLang="zh-CN" b="1">
                  <a:latin typeface="Microsoft YaHei" charset="-122"/>
                  <a:ea typeface="Microsoft YaHei" charset="-122"/>
                  <a:cs typeface="Microsoft YaHei" charset="-122"/>
                </a:rPr>
                <a:t>.framework</a:t>
              </a:r>
              <a:endParaRPr kumimoji="1" lang="en-CN" b="1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F296F0-A4BC-2024-2CD4-EA7D77E7B06A}"/>
              </a:ext>
            </a:extLst>
          </p:cNvPr>
          <p:cNvSpPr/>
          <p:nvPr/>
        </p:nvSpPr>
        <p:spPr>
          <a:xfrm>
            <a:off x="9199735" y="2411663"/>
            <a:ext cx="2314754" cy="1824486"/>
          </a:xfrm>
          <a:prstGeom prst="roundRect">
            <a:avLst>
              <a:gd name="adj" fmla="val 6221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Native</a:t>
            </a:r>
            <a:r>
              <a:rPr kumimoji="1"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Project</a:t>
            </a:r>
            <a:endParaRPr kumimoji="1" lang="en-CN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A7F881-2866-00CC-5A9A-F14E2291FE0F}"/>
              </a:ext>
            </a:extLst>
          </p:cNvPr>
          <p:cNvSpPr/>
          <p:nvPr/>
        </p:nvSpPr>
        <p:spPr>
          <a:xfrm>
            <a:off x="4225169" y="2411661"/>
            <a:ext cx="4186688" cy="1824487"/>
          </a:xfrm>
          <a:prstGeom prst="roundRect">
            <a:avLst>
              <a:gd name="adj" fmla="val 4372"/>
            </a:avLst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endParaRPr kumimoji="1" lang="en-CN" sz="2800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BF746A-9DE8-A9FE-4017-82156B22CB60}"/>
              </a:ext>
            </a:extLst>
          </p:cNvPr>
          <p:cNvSpPr/>
          <p:nvPr/>
        </p:nvSpPr>
        <p:spPr>
          <a:xfrm>
            <a:off x="4225169" y="4871723"/>
            <a:ext cx="4186688" cy="721202"/>
          </a:xfrm>
          <a:prstGeom prst="roundRect">
            <a:avLst>
              <a:gd name="adj" fmla="val 9058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b="1">
                <a:latin typeface="Microsoft YaHei" charset="-122"/>
                <a:ea typeface="Microsoft YaHei" charset="-122"/>
                <a:cs typeface="Microsoft YaHei" charset="-122"/>
              </a:rPr>
              <a:t>.klib</a:t>
            </a:r>
            <a:endParaRPr kumimoji="1" lang="en-CN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F7617-906D-02F7-BEF0-FF59429E01E6}"/>
              </a:ext>
            </a:extLst>
          </p:cNvPr>
          <p:cNvCxnSpPr>
            <a:stCxn id="3" idx="3"/>
            <a:endCxn id="10" idx="1"/>
          </p:cNvCxnSpPr>
          <p:nvPr/>
        </p:nvCxnSpPr>
        <p:spPr>
          <a:xfrm flipV="1">
            <a:off x="2845819" y="3323905"/>
            <a:ext cx="137935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979A2D-60EB-7DC1-28C3-8C010CB2C43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845819" y="1543272"/>
            <a:ext cx="1379350" cy="17806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5BB029-F1FF-6602-8966-C3AB79E13238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845819" y="3323906"/>
            <a:ext cx="1379350" cy="190841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835E97-F17F-2E26-A21D-5CCB4319EB5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8411857" y="3323905"/>
            <a:ext cx="787878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0">
            <a:extLst>
              <a:ext uri="{FF2B5EF4-FFF2-40B4-BE49-F238E27FC236}">
                <a16:creationId xmlns:a16="http://schemas.microsoft.com/office/drawing/2014/main" id="{1CAFCDEE-DB20-4C3F-92A2-AE9128C8F463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 flipH="1">
            <a:off x="3579440" y="2853853"/>
            <a:ext cx="2269021" cy="3209124"/>
          </a:xfrm>
          <a:prstGeom prst="bentConnector4">
            <a:avLst>
              <a:gd name="adj1" fmla="val -10075"/>
              <a:gd name="adj2" fmla="val 10000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267323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EEEA8-8473-142A-C1DA-B7E40EE3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77DAA3-AB0D-4C0B-98A8-7955E5C89CB2}"/>
              </a:ext>
            </a:extLst>
          </p:cNvPr>
          <p:cNvSpPr/>
          <p:nvPr/>
        </p:nvSpPr>
        <p:spPr>
          <a:xfrm>
            <a:off x="1513600" y="2295357"/>
            <a:ext cx="2869214" cy="3900492"/>
          </a:xfrm>
          <a:prstGeom prst="roundRect">
            <a:avLst>
              <a:gd name="adj" fmla="val 4610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>
              <a:spcBef>
                <a:spcPts val="0"/>
              </a:spcBef>
              <a:buClrTx/>
            </a:pP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Kotlin</a:t>
            </a:r>
            <a:r>
              <a:rPr kumimoji="1" lang="zh-CN" altLang="en-US" sz="16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Module</a:t>
            </a:r>
            <a:r>
              <a:rPr kumimoji="1" lang="zh-CN" altLang="en-US" sz="16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en-CN" sz="1600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82F9D4-197A-2B8D-9AD2-C490DB73E537}"/>
              </a:ext>
            </a:extLst>
          </p:cNvPr>
          <p:cNvSpPr/>
          <p:nvPr/>
        </p:nvSpPr>
        <p:spPr>
          <a:xfrm>
            <a:off x="1513600" y="819958"/>
            <a:ext cx="9241743" cy="1017917"/>
          </a:xfrm>
          <a:prstGeom prst="roundRect">
            <a:avLst>
              <a:gd name="adj" fmla="val 6221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Native</a:t>
            </a:r>
            <a:r>
              <a:rPr kumimoji="1" lang="zh-CN" altLang="en-US" sz="16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Project</a:t>
            </a:r>
            <a:endParaRPr kumimoji="1" lang="en-CN" sz="1600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ABA277E-BF2F-F58E-B40A-E427339DC951}"/>
              </a:ext>
            </a:extLst>
          </p:cNvPr>
          <p:cNvSpPr/>
          <p:nvPr/>
        </p:nvSpPr>
        <p:spPr>
          <a:xfrm>
            <a:off x="1810696" y="2854072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>
                <a:latin typeface="Microsoft YaHei" charset="-122"/>
                <a:ea typeface="Microsoft YaHei" charset="-122"/>
                <a:cs typeface="Microsoft YaHei" charset="-122"/>
              </a:rPr>
              <a:t>stdlib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E513A2-8AF2-02B9-A56B-915AFB7A5127}"/>
              </a:ext>
            </a:extLst>
          </p:cNvPr>
          <p:cNvSpPr/>
          <p:nvPr/>
        </p:nvSpPr>
        <p:spPr>
          <a:xfrm>
            <a:off x="1810695" y="3686080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>
                <a:latin typeface="Microsoft YaHei" charset="-122"/>
                <a:ea typeface="Microsoft YaHei" charset="-122"/>
                <a:cs typeface="Microsoft YaHei" charset="-122"/>
              </a:rPr>
              <a:t>coroutines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929580B-5455-A4C3-9679-E7332A93F173}"/>
              </a:ext>
            </a:extLst>
          </p:cNvPr>
          <p:cNvSpPr/>
          <p:nvPr/>
        </p:nvSpPr>
        <p:spPr>
          <a:xfrm>
            <a:off x="1810694" y="4518088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>
                <a:latin typeface="Microsoft YaHei" charset="-122"/>
                <a:ea typeface="Microsoft YaHei" charset="-122"/>
                <a:cs typeface="Microsoft YaHei" charset="-122"/>
              </a:rPr>
              <a:t>compose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E7BB704-135F-E2AD-926E-122FCE681641}"/>
              </a:ext>
            </a:extLst>
          </p:cNvPr>
          <p:cNvSpPr/>
          <p:nvPr/>
        </p:nvSpPr>
        <p:spPr>
          <a:xfrm>
            <a:off x="1851836" y="5350096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...</a:t>
            </a:r>
            <a:endParaRPr kumimoji="1" lang="en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9A5DD8-017C-753B-4721-7237B7909128}"/>
              </a:ext>
            </a:extLst>
          </p:cNvPr>
          <p:cNvSpPr/>
          <p:nvPr/>
        </p:nvSpPr>
        <p:spPr>
          <a:xfrm>
            <a:off x="4721050" y="2295357"/>
            <a:ext cx="2869214" cy="3900492"/>
          </a:xfrm>
          <a:prstGeom prst="roundRect">
            <a:avLst>
              <a:gd name="adj" fmla="val 4610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>
              <a:spcBef>
                <a:spcPts val="0"/>
              </a:spcBef>
              <a:buClrTx/>
            </a:pP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Kotlin</a:t>
            </a:r>
            <a:r>
              <a:rPr kumimoji="1" lang="zh-CN" altLang="en-US" sz="16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Module</a:t>
            </a:r>
            <a:r>
              <a:rPr kumimoji="1" lang="zh-CN" altLang="en-US" sz="16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en-CN" sz="1600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FE17B5-AFA4-9C35-86E2-96B051F23B83}"/>
              </a:ext>
            </a:extLst>
          </p:cNvPr>
          <p:cNvSpPr/>
          <p:nvPr/>
        </p:nvSpPr>
        <p:spPr>
          <a:xfrm>
            <a:off x="5016916" y="2854072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>
                <a:latin typeface="Microsoft YaHei" charset="-122"/>
                <a:ea typeface="Microsoft YaHei" charset="-122"/>
                <a:cs typeface="Microsoft YaHei" charset="-122"/>
              </a:rPr>
              <a:t>stdlib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BFAFA-C8FA-61BA-B3C7-F1B4AE653CE4}"/>
              </a:ext>
            </a:extLst>
          </p:cNvPr>
          <p:cNvSpPr/>
          <p:nvPr/>
        </p:nvSpPr>
        <p:spPr>
          <a:xfrm>
            <a:off x="5016916" y="3686080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>
                <a:latin typeface="Microsoft YaHei" charset="-122"/>
                <a:ea typeface="Microsoft YaHei" charset="-122"/>
                <a:cs typeface="Microsoft YaHei" charset="-122"/>
              </a:rPr>
              <a:t>coroutines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78766C9-7469-1521-CCD6-8EF1C3751B65}"/>
              </a:ext>
            </a:extLst>
          </p:cNvPr>
          <p:cNvSpPr/>
          <p:nvPr/>
        </p:nvSpPr>
        <p:spPr>
          <a:xfrm>
            <a:off x="5016916" y="4518088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>
                <a:latin typeface="Microsoft YaHei" charset="-122"/>
                <a:ea typeface="Microsoft YaHei" charset="-122"/>
                <a:cs typeface="Microsoft YaHei" charset="-122"/>
              </a:rPr>
              <a:t>compose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C4B81A6-7DF7-365C-27DD-8A45AC130C4B}"/>
              </a:ext>
            </a:extLst>
          </p:cNvPr>
          <p:cNvSpPr/>
          <p:nvPr/>
        </p:nvSpPr>
        <p:spPr>
          <a:xfrm>
            <a:off x="5016916" y="5350096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...</a:t>
            </a:r>
            <a:endParaRPr kumimoji="1" lang="en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5148346-BB29-13EA-96B8-B06433670447}"/>
              </a:ext>
            </a:extLst>
          </p:cNvPr>
          <p:cNvSpPr/>
          <p:nvPr/>
        </p:nvSpPr>
        <p:spPr>
          <a:xfrm>
            <a:off x="7886130" y="2295357"/>
            <a:ext cx="2869214" cy="3900492"/>
          </a:xfrm>
          <a:prstGeom prst="roundRect">
            <a:avLst>
              <a:gd name="adj" fmla="val 4610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>
              <a:spcBef>
                <a:spcPts val="0"/>
              </a:spcBef>
              <a:buClrTx/>
            </a:pP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Kotlin</a:t>
            </a:r>
            <a:r>
              <a:rPr kumimoji="1" lang="zh-CN" altLang="en-US" sz="16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Module</a:t>
            </a:r>
            <a:r>
              <a:rPr kumimoji="1" lang="zh-CN" altLang="en-US" sz="1600" b="1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b="1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en-CN" sz="1600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9A20CC-4B06-694C-518E-038150F7C9BC}"/>
              </a:ext>
            </a:extLst>
          </p:cNvPr>
          <p:cNvSpPr/>
          <p:nvPr/>
        </p:nvSpPr>
        <p:spPr>
          <a:xfrm>
            <a:off x="8181996" y="2854072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>
                <a:latin typeface="Microsoft YaHei" charset="-122"/>
                <a:ea typeface="Microsoft YaHei" charset="-122"/>
                <a:cs typeface="Microsoft YaHei" charset="-122"/>
              </a:rPr>
              <a:t>stdlib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A7D896A-7884-2033-A99B-1AA40045ABE8}"/>
              </a:ext>
            </a:extLst>
          </p:cNvPr>
          <p:cNvSpPr/>
          <p:nvPr/>
        </p:nvSpPr>
        <p:spPr>
          <a:xfrm>
            <a:off x="8181996" y="3686080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>
                <a:latin typeface="Microsoft YaHei" charset="-122"/>
                <a:ea typeface="Microsoft YaHei" charset="-122"/>
                <a:cs typeface="Microsoft YaHei" charset="-122"/>
              </a:rPr>
              <a:t>coroutines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23B84E6-A5AA-9B0C-2295-40BBA04ACA7F}"/>
              </a:ext>
            </a:extLst>
          </p:cNvPr>
          <p:cNvSpPr/>
          <p:nvPr/>
        </p:nvSpPr>
        <p:spPr>
          <a:xfrm>
            <a:off x="8181996" y="4518088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>
                <a:latin typeface="Microsoft YaHei" charset="-122"/>
                <a:ea typeface="Microsoft YaHei" charset="-122"/>
                <a:cs typeface="Microsoft YaHei" charset="-122"/>
              </a:rPr>
              <a:t>compose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41AA4D0-FAB1-BEB2-812D-763CCE103EC5}"/>
              </a:ext>
            </a:extLst>
          </p:cNvPr>
          <p:cNvSpPr/>
          <p:nvPr/>
        </p:nvSpPr>
        <p:spPr>
          <a:xfrm>
            <a:off x="8181996" y="5350096"/>
            <a:ext cx="2277483" cy="546584"/>
          </a:xfrm>
          <a:prstGeom prst="roundRect">
            <a:avLst>
              <a:gd name="adj" fmla="val 9058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...</a:t>
            </a:r>
            <a:endParaRPr kumimoji="1" lang="en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8191530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7E8E-557B-6FFD-6327-A6F4B9E8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性能怎么样</a:t>
            </a:r>
            <a:r>
              <a:rPr lang="zh-CN" altLang="en-US"/>
              <a:t>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6885020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862FF-9A64-BFE4-852C-EBACFBD1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600" y="2958115"/>
            <a:ext cx="6432800" cy="2231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不支持值类型</a:t>
            </a:r>
            <a:br>
              <a:rPr lang="en-US"/>
            </a:br>
            <a:r>
              <a:rPr lang="en-US"/>
              <a:t>所有对象都在堆上创建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4524786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F4866-A7E7-8C7A-E7DE-2C0621E6F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887087-BF63-853F-2FE9-83C4BF96C52A}"/>
              </a:ext>
            </a:extLst>
          </p:cNvPr>
          <p:cNvGrpSpPr/>
          <p:nvPr/>
        </p:nvGrpSpPr>
        <p:grpSpPr>
          <a:xfrm>
            <a:off x="5948856" y="2210202"/>
            <a:ext cx="5008179" cy="930231"/>
            <a:chOff x="5948856" y="2210202"/>
            <a:chExt cx="5008179" cy="93023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379176-E6BC-132E-276A-400D2DE5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10060450" y="2243848"/>
              <a:ext cx="896585" cy="896585"/>
            </a:xfrm>
            <a:custGeom>
              <a:avLst/>
              <a:gdLst>
                <a:gd name="connsiteX0" fmla="*/ 625010 w 1250041"/>
                <a:gd name="connsiteY0" fmla="*/ 0 h 1257352"/>
                <a:gd name="connsiteX1" fmla="*/ 625030 w 1250041"/>
                <a:gd name="connsiteY1" fmla="*/ 0 h 1257352"/>
                <a:gd name="connsiteX2" fmla="*/ 750984 w 1250041"/>
                <a:gd name="connsiteY2" fmla="*/ 12772 h 1257352"/>
                <a:gd name="connsiteX3" fmla="*/ 1250041 w 1250041"/>
                <a:gd name="connsiteY3" fmla="*/ 628676 h 1257352"/>
                <a:gd name="connsiteX4" fmla="*/ 750984 w 1250041"/>
                <a:gd name="connsiteY4" fmla="*/ 1244581 h 1257352"/>
                <a:gd name="connsiteX5" fmla="*/ 625030 w 1250041"/>
                <a:gd name="connsiteY5" fmla="*/ 1257352 h 1257352"/>
                <a:gd name="connsiteX6" fmla="*/ 625010 w 1250041"/>
                <a:gd name="connsiteY6" fmla="*/ 1257352 h 1257352"/>
                <a:gd name="connsiteX7" fmla="*/ 499056 w 1250041"/>
                <a:gd name="connsiteY7" fmla="*/ 1244581 h 1257352"/>
                <a:gd name="connsiteX8" fmla="*/ 12697 w 1250041"/>
                <a:gd name="connsiteY8" fmla="*/ 755377 h 1257352"/>
                <a:gd name="connsiteX9" fmla="*/ 0 w 1250041"/>
                <a:gd name="connsiteY9" fmla="*/ 628686 h 1257352"/>
                <a:gd name="connsiteX10" fmla="*/ 0 w 1250041"/>
                <a:gd name="connsiteY10" fmla="*/ 628666 h 1257352"/>
                <a:gd name="connsiteX11" fmla="*/ 12697 w 1250041"/>
                <a:gd name="connsiteY11" fmla="*/ 501976 h 1257352"/>
                <a:gd name="connsiteX12" fmla="*/ 499056 w 1250041"/>
                <a:gd name="connsiteY12" fmla="*/ 12772 h 12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0041" h="1257352">
                  <a:moveTo>
                    <a:pt x="625010" y="0"/>
                  </a:moveTo>
                  <a:lnTo>
                    <a:pt x="625030" y="0"/>
                  </a:lnTo>
                  <a:lnTo>
                    <a:pt x="750984" y="12772"/>
                  </a:lnTo>
                  <a:cubicBezTo>
                    <a:pt x="1035796" y="71393"/>
                    <a:pt x="1250041" y="324868"/>
                    <a:pt x="1250041" y="628676"/>
                  </a:cubicBezTo>
                  <a:cubicBezTo>
                    <a:pt x="1250041" y="932484"/>
                    <a:pt x="1035796" y="1185959"/>
                    <a:pt x="750984" y="1244581"/>
                  </a:cubicBezTo>
                  <a:lnTo>
                    <a:pt x="625030" y="1257352"/>
                  </a:lnTo>
                  <a:lnTo>
                    <a:pt x="625010" y="1257352"/>
                  </a:lnTo>
                  <a:lnTo>
                    <a:pt x="499056" y="1244581"/>
                  </a:lnTo>
                  <a:cubicBezTo>
                    <a:pt x="254932" y="1194333"/>
                    <a:pt x="62652" y="1000929"/>
                    <a:pt x="12697" y="755377"/>
                  </a:cubicBezTo>
                  <a:lnTo>
                    <a:pt x="0" y="628686"/>
                  </a:lnTo>
                  <a:lnTo>
                    <a:pt x="0" y="628666"/>
                  </a:lnTo>
                  <a:lnTo>
                    <a:pt x="12697" y="501976"/>
                  </a:lnTo>
                  <a:cubicBezTo>
                    <a:pt x="62652" y="256423"/>
                    <a:pt x="254932" y="63019"/>
                    <a:pt x="499056" y="12772"/>
                  </a:cubicBezTo>
                  <a:close/>
                </a:path>
              </a:pathLst>
            </a:custGeom>
            <a:solidFill>
              <a:schemeClr val="bg1"/>
            </a:solidFill>
          </p:spPr>
        </p:pic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643DB03F-17ED-DF12-C7F2-7A773A0E22C6}"/>
                </a:ext>
              </a:extLst>
            </p:cNvPr>
            <p:cNvSpPr/>
            <p:nvPr/>
          </p:nvSpPr>
          <p:spPr>
            <a:xfrm>
              <a:off x="5948856" y="2210202"/>
              <a:ext cx="3702270" cy="867342"/>
            </a:xfrm>
            <a:prstGeom prst="wedgeRoundRectCallout">
              <a:avLst>
                <a:gd name="adj1" fmla="val 53296"/>
                <a:gd name="adj2" fmla="val 3942"/>
                <a:gd name="adj3" fmla="val 16667"/>
              </a:avLst>
            </a:prstGeom>
            <a:solidFill>
              <a:srgbClr val="95EC69"/>
            </a:solidFill>
            <a:ln w="12700">
              <a:solidFill>
                <a:schemeClr val="bg2">
                  <a:lumMod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0"/>
                </a:spcBef>
                <a:buClrTx/>
              </a:pPr>
              <a:r>
                <a:rPr kumimoji="1" lang="en-CN" sz="28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我想要支持值类型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A69AAD-9AAA-9339-4E6F-A4AF0BCDB23D}"/>
              </a:ext>
            </a:extLst>
          </p:cNvPr>
          <p:cNvGrpSpPr/>
          <p:nvPr/>
        </p:nvGrpSpPr>
        <p:grpSpPr>
          <a:xfrm>
            <a:off x="1165472" y="3567945"/>
            <a:ext cx="5540128" cy="924173"/>
            <a:chOff x="1165472" y="3567945"/>
            <a:chExt cx="5540128" cy="924173"/>
          </a:xfrm>
        </p:grpSpPr>
        <p:pic>
          <p:nvPicPr>
            <p:cNvPr id="13" name="Picture 12" descr="Java (programming language) - Wikipedia">
              <a:extLst>
                <a:ext uri="{FF2B5EF4-FFF2-40B4-BE49-F238E27FC236}">
                  <a16:creationId xmlns:a16="http://schemas.microsoft.com/office/drawing/2014/main" id="{24FA3D26-C698-927A-5BE1-3F516264BE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33" b="33452"/>
            <a:stretch/>
          </p:blipFill>
          <p:spPr bwMode="auto">
            <a:xfrm>
              <a:off x="1165472" y="3567945"/>
              <a:ext cx="896585" cy="924173"/>
            </a:xfrm>
            <a:custGeom>
              <a:avLst/>
              <a:gdLst>
                <a:gd name="connsiteX0" fmla="*/ 625020 w 1219820"/>
                <a:gd name="connsiteY0" fmla="*/ 0 h 1257354"/>
                <a:gd name="connsiteX1" fmla="*/ 1200924 w 1219820"/>
                <a:gd name="connsiteY1" fmla="*/ 383968 h 1257354"/>
                <a:gd name="connsiteX2" fmla="*/ 1219820 w 1219820"/>
                <a:gd name="connsiteY2" fmla="*/ 445197 h 1257354"/>
                <a:gd name="connsiteX3" fmla="*/ 1219820 w 1219820"/>
                <a:gd name="connsiteY3" fmla="*/ 812157 h 1257354"/>
                <a:gd name="connsiteX4" fmla="*/ 1200924 w 1219820"/>
                <a:gd name="connsiteY4" fmla="*/ 873387 h 1257354"/>
                <a:gd name="connsiteX5" fmla="*/ 625020 w 1219820"/>
                <a:gd name="connsiteY5" fmla="*/ 1257354 h 1257354"/>
                <a:gd name="connsiteX6" fmla="*/ 12697 w 1219820"/>
                <a:gd name="connsiteY6" fmla="*/ 755378 h 1257354"/>
                <a:gd name="connsiteX7" fmla="*/ 0 w 1219820"/>
                <a:gd name="connsiteY7" fmla="*/ 628687 h 1257354"/>
                <a:gd name="connsiteX8" fmla="*/ 0 w 1219820"/>
                <a:gd name="connsiteY8" fmla="*/ 628667 h 1257354"/>
                <a:gd name="connsiteX9" fmla="*/ 12697 w 1219820"/>
                <a:gd name="connsiteY9" fmla="*/ 501977 h 1257354"/>
                <a:gd name="connsiteX10" fmla="*/ 625020 w 1219820"/>
                <a:gd name="connsiteY10" fmla="*/ 0 h 125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820" h="1257354">
                  <a:moveTo>
                    <a:pt x="625020" y="0"/>
                  </a:moveTo>
                  <a:cubicBezTo>
                    <a:pt x="883912" y="0"/>
                    <a:pt x="1106041" y="158326"/>
                    <a:pt x="1200924" y="383968"/>
                  </a:cubicBezTo>
                  <a:lnTo>
                    <a:pt x="1219820" y="445197"/>
                  </a:lnTo>
                  <a:lnTo>
                    <a:pt x="1219820" y="812157"/>
                  </a:lnTo>
                  <a:lnTo>
                    <a:pt x="1200924" y="873387"/>
                  </a:lnTo>
                  <a:cubicBezTo>
                    <a:pt x="1106041" y="1099028"/>
                    <a:pt x="883912" y="1257354"/>
                    <a:pt x="625020" y="1257354"/>
                  </a:cubicBezTo>
                  <a:cubicBezTo>
                    <a:pt x="322979" y="1257354"/>
                    <a:pt x="70978" y="1041855"/>
                    <a:pt x="12697" y="755378"/>
                  </a:cubicBezTo>
                  <a:lnTo>
                    <a:pt x="0" y="628687"/>
                  </a:lnTo>
                  <a:lnTo>
                    <a:pt x="0" y="628667"/>
                  </a:lnTo>
                  <a:lnTo>
                    <a:pt x="12697" y="501977"/>
                  </a:lnTo>
                  <a:cubicBezTo>
                    <a:pt x="70978" y="215499"/>
                    <a:pt x="322979" y="0"/>
                    <a:pt x="625020" y="0"/>
                  </a:cubicBezTo>
                  <a:close/>
                </a:path>
              </a:pathLst>
            </a:custGeom>
            <a:solidFill>
              <a:schemeClr val="bg1"/>
            </a:solidFill>
          </p:spPr>
        </p:pic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C169A624-8728-1C05-394E-C3FEC328F38F}"/>
                </a:ext>
              </a:extLst>
            </p:cNvPr>
            <p:cNvSpPr/>
            <p:nvPr/>
          </p:nvSpPr>
          <p:spPr>
            <a:xfrm>
              <a:off x="2627585" y="3567945"/>
              <a:ext cx="4078015" cy="867342"/>
            </a:xfrm>
            <a:prstGeom prst="wedgeRoundRectCallout">
              <a:avLst>
                <a:gd name="adj1" fmla="val -54290"/>
                <a:gd name="adj2" fmla="val 6725"/>
                <a:gd name="adj3" fmla="val 16667"/>
              </a:avLst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CN" sz="28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等我一下</a:t>
              </a:r>
              <a:r>
                <a:rPr kumimoji="1" lang="en-US" altLang="zh-CN" sz="28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……</a:t>
              </a:r>
              <a:r>
                <a:rPr kumimoji="1" lang="zh-CN" altLang="en-US" sz="28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sz="2800" b="1" i="0">
                  <a:solidFill>
                    <a:srgbClr val="222222"/>
                  </a:solidFill>
                  <a:effectLst/>
                  <a:latin typeface="DejaVu Serif"/>
                </a:rPr>
                <a:t>Valhalla</a:t>
              </a:r>
              <a:r>
                <a:rPr lang="en-US" altLang="zh-CN" sz="2800" b="1" i="0">
                  <a:solidFill>
                    <a:srgbClr val="222222"/>
                  </a:solidFill>
                  <a:effectLst/>
                  <a:latin typeface="DejaVu Serif"/>
                </a:rPr>
                <a:t>!</a:t>
              </a:r>
              <a:endParaRPr kumimoji="1" lang="en-CN" sz="28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6548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03B4B-5E5D-438E-A2EC-A85C49D3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806422F-AA9B-C798-93DF-E8914502D86B}"/>
              </a:ext>
            </a:extLst>
          </p:cNvPr>
          <p:cNvGrpSpPr/>
          <p:nvPr/>
        </p:nvGrpSpPr>
        <p:grpSpPr>
          <a:xfrm>
            <a:off x="5948856" y="1138147"/>
            <a:ext cx="5008179" cy="930231"/>
            <a:chOff x="5948856" y="1138147"/>
            <a:chExt cx="5008179" cy="93023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F3395A-D6F4-C611-80F2-4325D02E2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10060450" y="1171793"/>
              <a:ext cx="896585" cy="896585"/>
            </a:xfrm>
            <a:custGeom>
              <a:avLst/>
              <a:gdLst>
                <a:gd name="connsiteX0" fmla="*/ 625010 w 1250041"/>
                <a:gd name="connsiteY0" fmla="*/ 0 h 1257352"/>
                <a:gd name="connsiteX1" fmla="*/ 625030 w 1250041"/>
                <a:gd name="connsiteY1" fmla="*/ 0 h 1257352"/>
                <a:gd name="connsiteX2" fmla="*/ 750984 w 1250041"/>
                <a:gd name="connsiteY2" fmla="*/ 12772 h 1257352"/>
                <a:gd name="connsiteX3" fmla="*/ 1250041 w 1250041"/>
                <a:gd name="connsiteY3" fmla="*/ 628676 h 1257352"/>
                <a:gd name="connsiteX4" fmla="*/ 750984 w 1250041"/>
                <a:gd name="connsiteY4" fmla="*/ 1244581 h 1257352"/>
                <a:gd name="connsiteX5" fmla="*/ 625030 w 1250041"/>
                <a:gd name="connsiteY5" fmla="*/ 1257352 h 1257352"/>
                <a:gd name="connsiteX6" fmla="*/ 625010 w 1250041"/>
                <a:gd name="connsiteY6" fmla="*/ 1257352 h 1257352"/>
                <a:gd name="connsiteX7" fmla="*/ 499056 w 1250041"/>
                <a:gd name="connsiteY7" fmla="*/ 1244581 h 1257352"/>
                <a:gd name="connsiteX8" fmla="*/ 12697 w 1250041"/>
                <a:gd name="connsiteY8" fmla="*/ 755377 h 1257352"/>
                <a:gd name="connsiteX9" fmla="*/ 0 w 1250041"/>
                <a:gd name="connsiteY9" fmla="*/ 628686 h 1257352"/>
                <a:gd name="connsiteX10" fmla="*/ 0 w 1250041"/>
                <a:gd name="connsiteY10" fmla="*/ 628666 h 1257352"/>
                <a:gd name="connsiteX11" fmla="*/ 12697 w 1250041"/>
                <a:gd name="connsiteY11" fmla="*/ 501976 h 1257352"/>
                <a:gd name="connsiteX12" fmla="*/ 499056 w 1250041"/>
                <a:gd name="connsiteY12" fmla="*/ 12772 h 12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0041" h="1257352">
                  <a:moveTo>
                    <a:pt x="625010" y="0"/>
                  </a:moveTo>
                  <a:lnTo>
                    <a:pt x="625030" y="0"/>
                  </a:lnTo>
                  <a:lnTo>
                    <a:pt x="750984" y="12772"/>
                  </a:lnTo>
                  <a:cubicBezTo>
                    <a:pt x="1035796" y="71393"/>
                    <a:pt x="1250041" y="324868"/>
                    <a:pt x="1250041" y="628676"/>
                  </a:cubicBezTo>
                  <a:cubicBezTo>
                    <a:pt x="1250041" y="932484"/>
                    <a:pt x="1035796" y="1185959"/>
                    <a:pt x="750984" y="1244581"/>
                  </a:cubicBezTo>
                  <a:lnTo>
                    <a:pt x="625030" y="1257352"/>
                  </a:lnTo>
                  <a:lnTo>
                    <a:pt x="625010" y="1257352"/>
                  </a:lnTo>
                  <a:lnTo>
                    <a:pt x="499056" y="1244581"/>
                  </a:lnTo>
                  <a:cubicBezTo>
                    <a:pt x="254932" y="1194333"/>
                    <a:pt x="62652" y="1000929"/>
                    <a:pt x="12697" y="755377"/>
                  </a:cubicBezTo>
                  <a:lnTo>
                    <a:pt x="0" y="628686"/>
                  </a:lnTo>
                  <a:lnTo>
                    <a:pt x="0" y="628666"/>
                  </a:lnTo>
                  <a:lnTo>
                    <a:pt x="12697" y="501976"/>
                  </a:lnTo>
                  <a:cubicBezTo>
                    <a:pt x="62652" y="256423"/>
                    <a:pt x="254932" y="63019"/>
                    <a:pt x="499056" y="12772"/>
                  </a:cubicBezTo>
                  <a:close/>
                </a:path>
              </a:pathLst>
            </a:custGeom>
            <a:solidFill>
              <a:schemeClr val="bg1"/>
            </a:solidFill>
          </p:spPr>
        </p:pic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9C9DE6C9-E743-DC59-3AE9-9E750AC25D8B}"/>
                </a:ext>
              </a:extLst>
            </p:cNvPr>
            <p:cNvSpPr/>
            <p:nvPr/>
          </p:nvSpPr>
          <p:spPr>
            <a:xfrm>
              <a:off x="5948856" y="1138147"/>
              <a:ext cx="3702270" cy="867342"/>
            </a:xfrm>
            <a:prstGeom prst="wedgeRoundRectCallout">
              <a:avLst>
                <a:gd name="adj1" fmla="val 53296"/>
                <a:gd name="adj2" fmla="val 3942"/>
                <a:gd name="adj3" fmla="val 16667"/>
              </a:avLst>
            </a:prstGeom>
            <a:solidFill>
              <a:srgbClr val="95EC69"/>
            </a:solidFill>
            <a:ln w="12700">
              <a:solidFill>
                <a:schemeClr val="bg2">
                  <a:lumMod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0"/>
                </a:spcBef>
                <a:buClrTx/>
              </a:pPr>
              <a:r>
                <a:rPr kumimoji="1" lang="en-CN" sz="28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我想要支持值类型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9A5A51-6203-C27E-70FE-80F68D12103D}"/>
              </a:ext>
            </a:extLst>
          </p:cNvPr>
          <p:cNvGrpSpPr/>
          <p:nvPr/>
        </p:nvGrpSpPr>
        <p:grpSpPr>
          <a:xfrm>
            <a:off x="1165472" y="2495890"/>
            <a:ext cx="5540128" cy="924173"/>
            <a:chOff x="1165472" y="2495890"/>
            <a:chExt cx="5540128" cy="924173"/>
          </a:xfrm>
        </p:grpSpPr>
        <p:pic>
          <p:nvPicPr>
            <p:cNvPr id="13" name="Picture 12" descr="Java (programming language) - Wikipedia">
              <a:extLst>
                <a:ext uri="{FF2B5EF4-FFF2-40B4-BE49-F238E27FC236}">
                  <a16:creationId xmlns:a16="http://schemas.microsoft.com/office/drawing/2014/main" id="{D58900C3-A0BB-7F64-CAA9-A7286A2C7F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33" b="33452"/>
            <a:stretch/>
          </p:blipFill>
          <p:spPr bwMode="auto">
            <a:xfrm>
              <a:off x="1165472" y="2495890"/>
              <a:ext cx="896585" cy="924173"/>
            </a:xfrm>
            <a:custGeom>
              <a:avLst/>
              <a:gdLst>
                <a:gd name="connsiteX0" fmla="*/ 625020 w 1219820"/>
                <a:gd name="connsiteY0" fmla="*/ 0 h 1257354"/>
                <a:gd name="connsiteX1" fmla="*/ 1200924 w 1219820"/>
                <a:gd name="connsiteY1" fmla="*/ 383968 h 1257354"/>
                <a:gd name="connsiteX2" fmla="*/ 1219820 w 1219820"/>
                <a:gd name="connsiteY2" fmla="*/ 445197 h 1257354"/>
                <a:gd name="connsiteX3" fmla="*/ 1219820 w 1219820"/>
                <a:gd name="connsiteY3" fmla="*/ 812157 h 1257354"/>
                <a:gd name="connsiteX4" fmla="*/ 1200924 w 1219820"/>
                <a:gd name="connsiteY4" fmla="*/ 873387 h 1257354"/>
                <a:gd name="connsiteX5" fmla="*/ 625020 w 1219820"/>
                <a:gd name="connsiteY5" fmla="*/ 1257354 h 1257354"/>
                <a:gd name="connsiteX6" fmla="*/ 12697 w 1219820"/>
                <a:gd name="connsiteY6" fmla="*/ 755378 h 1257354"/>
                <a:gd name="connsiteX7" fmla="*/ 0 w 1219820"/>
                <a:gd name="connsiteY7" fmla="*/ 628687 h 1257354"/>
                <a:gd name="connsiteX8" fmla="*/ 0 w 1219820"/>
                <a:gd name="connsiteY8" fmla="*/ 628667 h 1257354"/>
                <a:gd name="connsiteX9" fmla="*/ 12697 w 1219820"/>
                <a:gd name="connsiteY9" fmla="*/ 501977 h 1257354"/>
                <a:gd name="connsiteX10" fmla="*/ 625020 w 1219820"/>
                <a:gd name="connsiteY10" fmla="*/ 0 h 125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820" h="1257354">
                  <a:moveTo>
                    <a:pt x="625020" y="0"/>
                  </a:moveTo>
                  <a:cubicBezTo>
                    <a:pt x="883912" y="0"/>
                    <a:pt x="1106041" y="158326"/>
                    <a:pt x="1200924" y="383968"/>
                  </a:cubicBezTo>
                  <a:lnTo>
                    <a:pt x="1219820" y="445197"/>
                  </a:lnTo>
                  <a:lnTo>
                    <a:pt x="1219820" y="812157"/>
                  </a:lnTo>
                  <a:lnTo>
                    <a:pt x="1200924" y="873387"/>
                  </a:lnTo>
                  <a:cubicBezTo>
                    <a:pt x="1106041" y="1099028"/>
                    <a:pt x="883912" y="1257354"/>
                    <a:pt x="625020" y="1257354"/>
                  </a:cubicBezTo>
                  <a:cubicBezTo>
                    <a:pt x="322979" y="1257354"/>
                    <a:pt x="70978" y="1041855"/>
                    <a:pt x="12697" y="755378"/>
                  </a:cubicBezTo>
                  <a:lnTo>
                    <a:pt x="0" y="628687"/>
                  </a:lnTo>
                  <a:lnTo>
                    <a:pt x="0" y="628667"/>
                  </a:lnTo>
                  <a:lnTo>
                    <a:pt x="12697" y="501977"/>
                  </a:lnTo>
                  <a:cubicBezTo>
                    <a:pt x="70978" y="215499"/>
                    <a:pt x="322979" y="0"/>
                    <a:pt x="625020" y="0"/>
                  </a:cubicBezTo>
                  <a:close/>
                </a:path>
              </a:pathLst>
            </a:custGeom>
            <a:solidFill>
              <a:schemeClr val="bg1"/>
            </a:solidFill>
          </p:spPr>
        </p:pic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40A48301-8DA3-361D-B1F4-B4ACC7750DDA}"/>
                </a:ext>
              </a:extLst>
            </p:cNvPr>
            <p:cNvSpPr/>
            <p:nvPr/>
          </p:nvSpPr>
          <p:spPr>
            <a:xfrm>
              <a:off x="2627585" y="2495890"/>
              <a:ext cx="4078015" cy="867342"/>
            </a:xfrm>
            <a:prstGeom prst="wedgeRoundRectCallout">
              <a:avLst>
                <a:gd name="adj1" fmla="val -54290"/>
                <a:gd name="adj2" fmla="val 6725"/>
                <a:gd name="adj3" fmla="val 16667"/>
              </a:avLst>
            </a:prstGeom>
            <a:solidFill>
              <a:schemeClr val="bg2"/>
            </a:solidFill>
            <a:ln w="12700">
              <a:solidFill>
                <a:schemeClr val="bg2">
                  <a:lumMod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38100" h="38100"/>
            </a:sp3d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CN" sz="28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等我一下</a:t>
              </a:r>
              <a:r>
                <a:rPr kumimoji="1" lang="en-US" altLang="zh-CN" sz="28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……</a:t>
              </a:r>
              <a:r>
                <a:rPr kumimoji="1" lang="zh-CN" altLang="en-US" sz="28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sz="2800" b="1" i="0">
                  <a:solidFill>
                    <a:srgbClr val="222222"/>
                  </a:solidFill>
                  <a:effectLst/>
                  <a:latin typeface="DejaVu Serif"/>
                </a:rPr>
                <a:t>Valhalla</a:t>
              </a:r>
              <a:r>
                <a:rPr lang="en-US" altLang="zh-CN" sz="2800" b="1" i="0">
                  <a:solidFill>
                    <a:srgbClr val="222222"/>
                  </a:solidFill>
                  <a:effectLst/>
                  <a:latin typeface="DejaVu Serif"/>
                </a:rPr>
                <a:t>!</a:t>
              </a:r>
              <a:endParaRPr kumimoji="1" lang="en-CN" sz="28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65A66E-5F33-B828-C9D9-ABB63738BD9B}"/>
              </a:ext>
            </a:extLst>
          </p:cNvPr>
          <p:cNvSpPr txBox="1"/>
          <p:nvPr/>
        </p:nvSpPr>
        <p:spPr>
          <a:xfrm>
            <a:off x="4666593" y="50190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2014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年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 月 </a:t>
            </a:r>
            <a:endParaRPr lang="en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88772-637A-987D-216E-82047764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0060450" y="4973323"/>
            <a:ext cx="896585" cy="901829"/>
          </a:xfrm>
          <a:custGeom>
            <a:avLst/>
            <a:gdLst>
              <a:gd name="connsiteX0" fmla="*/ 625010 w 1250041"/>
              <a:gd name="connsiteY0" fmla="*/ 0 h 1257352"/>
              <a:gd name="connsiteX1" fmla="*/ 625030 w 1250041"/>
              <a:gd name="connsiteY1" fmla="*/ 0 h 1257352"/>
              <a:gd name="connsiteX2" fmla="*/ 750984 w 1250041"/>
              <a:gd name="connsiteY2" fmla="*/ 12772 h 1257352"/>
              <a:gd name="connsiteX3" fmla="*/ 1250041 w 1250041"/>
              <a:gd name="connsiteY3" fmla="*/ 628676 h 1257352"/>
              <a:gd name="connsiteX4" fmla="*/ 750984 w 1250041"/>
              <a:gd name="connsiteY4" fmla="*/ 1244581 h 1257352"/>
              <a:gd name="connsiteX5" fmla="*/ 625030 w 1250041"/>
              <a:gd name="connsiteY5" fmla="*/ 1257352 h 1257352"/>
              <a:gd name="connsiteX6" fmla="*/ 625010 w 1250041"/>
              <a:gd name="connsiteY6" fmla="*/ 1257352 h 1257352"/>
              <a:gd name="connsiteX7" fmla="*/ 499056 w 1250041"/>
              <a:gd name="connsiteY7" fmla="*/ 1244581 h 1257352"/>
              <a:gd name="connsiteX8" fmla="*/ 12697 w 1250041"/>
              <a:gd name="connsiteY8" fmla="*/ 755377 h 1257352"/>
              <a:gd name="connsiteX9" fmla="*/ 0 w 1250041"/>
              <a:gd name="connsiteY9" fmla="*/ 628686 h 1257352"/>
              <a:gd name="connsiteX10" fmla="*/ 0 w 1250041"/>
              <a:gd name="connsiteY10" fmla="*/ 628666 h 1257352"/>
              <a:gd name="connsiteX11" fmla="*/ 12697 w 1250041"/>
              <a:gd name="connsiteY11" fmla="*/ 501976 h 1257352"/>
              <a:gd name="connsiteX12" fmla="*/ 499056 w 1250041"/>
              <a:gd name="connsiteY12" fmla="*/ 12772 h 125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50041" h="1257352">
                <a:moveTo>
                  <a:pt x="625010" y="0"/>
                </a:moveTo>
                <a:lnTo>
                  <a:pt x="625030" y="0"/>
                </a:lnTo>
                <a:lnTo>
                  <a:pt x="750984" y="12772"/>
                </a:lnTo>
                <a:cubicBezTo>
                  <a:pt x="1035796" y="71393"/>
                  <a:pt x="1250041" y="324868"/>
                  <a:pt x="1250041" y="628676"/>
                </a:cubicBezTo>
                <a:cubicBezTo>
                  <a:pt x="1250041" y="932484"/>
                  <a:pt x="1035796" y="1185959"/>
                  <a:pt x="750984" y="1244581"/>
                </a:cubicBezTo>
                <a:lnTo>
                  <a:pt x="625030" y="1257352"/>
                </a:lnTo>
                <a:lnTo>
                  <a:pt x="625010" y="1257352"/>
                </a:lnTo>
                <a:lnTo>
                  <a:pt x="499056" y="1244581"/>
                </a:lnTo>
                <a:cubicBezTo>
                  <a:pt x="254932" y="1194333"/>
                  <a:pt x="62652" y="1000929"/>
                  <a:pt x="12697" y="755377"/>
                </a:cubicBezTo>
                <a:lnTo>
                  <a:pt x="0" y="628686"/>
                </a:lnTo>
                <a:lnTo>
                  <a:pt x="0" y="628666"/>
                </a:lnTo>
                <a:lnTo>
                  <a:pt x="12697" y="501976"/>
                </a:lnTo>
                <a:cubicBezTo>
                  <a:pt x="62652" y="256423"/>
                  <a:pt x="254932" y="63019"/>
                  <a:pt x="499056" y="12772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8661992-6205-1D17-0AAD-01C8B2210D5F}"/>
              </a:ext>
            </a:extLst>
          </p:cNvPr>
          <p:cNvSpPr/>
          <p:nvPr/>
        </p:nvSpPr>
        <p:spPr>
          <a:xfrm>
            <a:off x="4100347" y="5007810"/>
            <a:ext cx="5550779" cy="867342"/>
          </a:xfrm>
          <a:prstGeom prst="wedgeRoundRectCallout">
            <a:avLst>
              <a:gd name="adj1" fmla="val 52638"/>
              <a:gd name="adj2" fmla="val 11212"/>
              <a:gd name="adj3" fmla="val 16667"/>
            </a:avLst>
          </a:prstGeom>
          <a:solidFill>
            <a:srgbClr val="95EC69"/>
          </a:solidFill>
          <a:ln w="12700">
            <a:solidFill>
              <a:schemeClr val="bg2">
                <a:lumMod val="90000"/>
              </a:schemeClr>
            </a:solidFill>
          </a:ln>
          <a:scene3d>
            <a:camera prst="orthographicFront"/>
            <a:lightRig rig="threePt" dir="t"/>
          </a:scene3d>
          <a:sp3d>
            <a:bevelT w="38100" h="38100"/>
          </a:sp3d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 sz="28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啥情况</a:t>
            </a:r>
            <a:r>
              <a:rPr kumimoji="1" lang="zh-CN" altLang="en-US" sz="28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？我 </a:t>
            </a:r>
            <a:r>
              <a:rPr kumimoji="1" lang="en-US" altLang="zh-CN" sz="28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KN </a:t>
            </a:r>
            <a:r>
              <a:rPr kumimoji="1" lang="zh-CN" altLang="en-US" sz="28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都 </a:t>
            </a:r>
            <a:r>
              <a:rPr kumimoji="1" lang="en-US" altLang="zh-CN" sz="28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Stable</a:t>
            </a:r>
            <a:r>
              <a:rPr kumimoji="1" lang="zh-CN" altLang="en-US" sz="28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了！</a:t>
            </a:r>
            <a:endParaRPr kumimoji="1" lang="en-CN" sz="2800">
              <a:solidFill>
                <a:sysClr val="windowText" lastClr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73BBA-641E-9728-A622-FCAA67D56FD0}"/>
              </a:ext>
            </a:extLst>
          </p:cNvPr>
          <p:cNvSpPr txBox="1"/>
          <p:nvPr/>
        </p:nvSpPr>
        <p:spPr>
          <a:xfrm>
            <a:off x="4666593" y="426460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2023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 年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11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月</a:t>
            </a:r>
            <a:endParaRPr lang="en-CN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8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FC7F-F50C-E8C6-A61B-4F9C0FF97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600" y="2847757"/>
            <a:ext cx="6432800" cy="2231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/>
              <a:t>GC</a:t>
            </a:r>
            <a:r>
              <a:rPr lang="zh-CN" altLang="en-US"/>
              <a:t> 性能一直在优化</a:t>
            </a:r>
            <a:br>
              <a:rPr lang="en-US" altLang="zh-CN"/>
            </a:br>
            <a:r>
              <a:rPr lang="zh-CN" altLang="en-US"/>
              <a:t>需要持续跟进最新版本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900950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ED148-DB05-928F-617B-8E1CF3A4C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3E05E9-31E1-1BCC-E706-998F9FD94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942352" y="2344882"/>
            <a:ext cx="2168236" cy="216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Java (programming language) - Wikipedia">
            <a:extLst>
              <a:ext uri="{FF2B5EF4-FFF2-40B4-BE49-F238E27FC236}">
                <a16:creationId xmlns:a16="http://schemas.microsoft.com/office/drawing/2014/main" id="{9FA8C27A-C400-9970-CC15-DCC140C5E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9"/>
          <a:stretch/>
        </p:blipFill>
        <p:spPr bwMode="auto">
          <a:xfrm>
            <a:off x="6036533" y="1810125"/>
            <a:ext cx="108095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roduction to JavaScript - JBSTechInfo | A Technology Driven Group">
            <a:extLst>
              <a:ext uri="{FF2B5EF4-FFF2-40B4-BE49-F238E27FC236}">
                <a16:creationId xmlns:a16="http://schemas.microsoft.com/office/drawing/2014/main" id="{D17E3B39-0980-D258-7DF8-527B40B82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2" t="19640" r="30121"/>
          <a:stretch/>
        </p:blipFill>
        <p:spPr bwMode="auto">
          <a:xfrm>
            <a:off x="5909515" y="3793118"/>
            <a:ext cx="133499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DE105AC-A737-7044-8F4F-733E7C45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414" y="2891327"/>
            <a:ext cx="130233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423956"/>
      </p:ext>
    </p:extLst>
  </p:cSld>
  <p:clrMapOvr>
    <a:masterClrMapping/>
  </p:clrMapOvr>
  <p:transition spd="slow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63A9E-B185-70AD-A667-2BF13160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有哪些公司或团队在用</a:t>
            </a:r>
            <a:r>
              <a:rPr lang="zh-CN" altLang="en-US"/>
              <a:t>？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9111800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534DE-6F29-EA76-453D-A45E973A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3418-F114-D917-EC02-4AB4328D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2847757"/>
            <a:ext cx="7970332" cy="22312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CN"/>
              <a:t>字节</a:t>
            </a:r>
            <a:r>
              <a:rPr lang="zh-CN" altLang="en-US"/>
              <a:t>、阿里、快手、美团、</a:t>
            </a:r>
            <a:r>
              <a:rPr lang="en-US" altLang="zh-CN"/>
              <a:t>B </a:t>
            </a:r>
            <a:r>
              <a:rPr lang="zh-CN" altLang="en-US"/>
              <a:t>站、腾讯等非常多团队已投入生产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4206608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CF7ED2-8461-1CA5-1262-92A2417F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/>
              <a:t>                      已经将 </a:t>
            </a:r>
            <a:r>
              <a:rPr lang="en-US" altLang="zh-CN" b="0"/>
              <a:t>Kotlin</a:t>
            </a:r>
            <a:r>
              <a:rPr lang="zh-CN" altLang="en-US" b="0"/>
              <a:t> 全面用于客户端生产</a:t>
            </a:r>
            <a:endParaRPr lang="en-CN" b="0"/>
          </a:p>
        </p:txBody>
      </p:sp>
      <p:pic>
        <p:nvPicPr>
          <p:cNvPr id="3" name="Picture 2" descr="徽标">
            <a:extLst>
              <a:ext uri="{FF2B5EF4-FFF2-40B4-BE49-F238E27FC236}">
                <a16:creationId xmlns:a16="http://schemas.microsoft.com/office/drawing/2014/main" id="{ED892F1D-ADD4-975C-06B6-AA47E8744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2" b="25862"/>
          <a:stretch/>
        </p:blipFill>
        <p:spPr bwMode="auto">
          <a:xfrm>
            <a:off x="634569" y="331550"/>
            <a:ext cx="2720686" cy="87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E6B0C3-3274-E484-C0F6-54941734FC4A}"/>
              </a:ext>
            </a:extLst>
          </p:cNvPr>
          <p:cNvSpPr/>
          <p:nvPr/>
        </p:nvSpPr>
        <p:spPr>
          <a:xfrm>
            <a:off x="961697" y="1882837"/>
            <a:ext cx="3329166" cy="88286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 sz="24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4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endParaRPr kumimoji="1" lang="en-CN" sz="2400">
              <a:solidFill>
                <a:sysClr val="windowText" lastClr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A1C602-4805-D118-00C0-787023B43321}"/>
              </a:ext>
            </a:extLst>
          </p:cNvPr>
          <p:cNvSpPr/>
          <p:nvPr/>
        </p:nvSpPr>
        <p:spPr>
          <a:xfrm>
            <a:off x="1002267" y="4111027"/>
            <a:ext cx="10187466" cy="2070538"/>
          </a:xfrm>
          <a:prstGeom prst="roundRect">
            <a:avLst>
              <a:gd name="adj" fmla="val 9814"/>
            </a:avLst>
          </a:prstGeom>
          <a:gradFill>
            <a:gsLst>
              <a:gs pos="0">
                <a:srgbClr val="7030A0"/>
              </a:gs>
              <a:gs pos="52000">
                <a:schemeClr val="accent5">
                  <a:lumMod val="20000"/>
                  <a:lumOff val="80000"/>
                </a:schemeClr>
              </a:gs>
              <a:gs pos="100000">
                <a:srgbClr val="7030A0"/>
              </a:gs>
            </a:gsLst>
            <a:lin ang="0" scaled="0"/>
          </a:gradFill>
          <a:ln w="12700">
            <a:noFill/>
          </a:ln>
        </p:spPr>
        <p:txBody>
          <a:bodyPr wrap="square" rtlCol="0" anchor="t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 sz="2400" b="1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Kotlin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AA0391-95C3-851E-B1D6-26C5F1D4FD47}"/>
              </a:ext>
            </a:extLst>
          </p:cNvPr>
          <p:cNvGrpSpPr/>
          <p:nvPr/>
        </p:nvGrpSpPr>
        <p:grpSpPr>
          <a:xfrm>
            <a:off x="4390845" y="1882837"/>
            <a:ext cx="3329168" cy="1999595"/>
            <a:chOff x="4762656" y="1882837"/>
            <a:chExt cx="2585546" cy="199959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9F5EDC1-CACB-D39A-4021-024BEF5D0AE3}"/>
                </a:ext>
              </a:extLst>
            </p:cNvPr>
            <p:cNvSpPr/>
            <p:nvPr/>
          </p:nvSpPr>
          <p:spPr>
            <a:xfrm>
              <a:off x="4762657" y="1882837"/>
              <a:ext cx="2585545" cy="88286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0"/>
                </a:spcBef>
                <a:buClrTx/>
              </a:pPr>
              <a:r>
                <a:rPr kumimoji="1" lang="en-CN" sz="24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iOS</a:t>
              </a:r>
              <a:r>
                <a:rPr kumimoji="1" lang="zh-CN" altLang="en-US" sz="24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APP</a:t>
              </a:r>
              <a:endParaRPr kumimoji="1" lang="en-CN" sz="24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E2BC874-12C4-1E03-3F26-07378FEAD322}"/>
                </a:ext>
              </a:extLst>
            </p:cNvPr>
            <p:cNvSpPr/>
            <p:nvPr/>
          </p:nvSpPr>
          <p:spPr>
            <a:xfrm>
              <a:off x="4762656" y="2999563"/>
              <a:ext cx="2585545" cy="88286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0"/>
                </a:spcBef>
                <a:buClrTx/>
              </a:pPr>
              <a:r>
                <a:rPr kumimoji="1" lang="en-CN" sz="24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Objective</a:t>
              </a:r>
              <a:r>
                <a:rPr kumimoji="1" lang="en-US" altLang="zh-CN" sz="24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-C</a:t>
              </a:r>
              <a:endParaRPr kumimoji="1" lang="en-CN" sz="24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34298-882D-FFD9-192C-28837A71D548}"/>
              </a:ext>
            </a:extLst>
          </p:cNvPr>
          <p:cNvGrpSpPr/>
          <p:nvPr/>
        </p:nvGrpSpPr>
        <p:grpSpPr>
          <a:xfrm>
            <a:off x="7819995" y="1882837"/>
            <a:ext cx="3329167" cy="1996964"/>
            <a:chOff x="8563616" y="1882837"/>
            <a:chExt cx="2585546" cy="199696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2BB586A-033C-08A6-33B5-3A643FEEAB81}"/>
                </a:ext>
              </a:extLst>
            </p:cNvPr>
            <p:cNvSpPr/>
            <p:nvPr/>
          </p:nvSpPr>
          <p:spPr>
            <a:xfrm>
              <a:off x="8563617" y="1882837"/>
              <a:ext cx="2585545" cy="882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0"/>
                </a:spcBef>
                <a:buClrTx/>
              </a:pPr>
              <a:r>
                <a:rPr kumimoji="1" lang="en-CN" sz="24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鸿蒙</a:t>
              </a:r>
              <a:r>
                <a:rPr kumimoji="1" lang="zh-CN" altLang="en-US" sz="24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APP</a:t>
              </a:r>
              <a:endParaRPr kumimoji="1" lang="en-CN" sz="24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935837F-D3A1-F481-5ED5-29EB17D65551}"/>
                </a:ext>
              </a:extLst>
            </p:cNvPr>
            <p:cNvSpPr/>
            <p:nvPr/>
          </p:nvSpPr>
          <p:spPr>
            <a:xfrm>
              <a:off x="8563616" y="2996932"/>
              <a:ext cx="2585545" cy="88286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spcBef>
                  <a:spcPts val="0"/>
                </a:spcBef>
                <a:buClrTx/>
              </a:pPr>
              <a:r>
                <a:rPr kumimoji="1" lang="en-CN" sz="2400">
                  <a:solidFill>
                    <a:sysClr val="windowText" lastClr="0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ArkTs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A7500D-1E28-58F3-524B-4837BEACEBA7}"/>
              </a:ext>
            </a:extLst>
          </p:cNvPr>
          <p:cNvSpPr/>
          <p:nvPr/>
        </p:nvSpPr>
        <p:spPr>
          <a:xfrm>
            <a:off x="1314527" y="4786674"/>
            <a:ext cx="9481802" cy="1108843"/>
          </a:xfrm>
          <a:prstGeom prst="roundRect">
            <a:avLst>
              <a:gd name="adj" fmla="val 9814"/>
            </a:avLst>
          </a:prstGeom>
          <a:gradFill>
            <a:gsLst>
              <a:gs pos="0">
                <a:schemeClr val="accent3"/>
              </a:gs>
              <a:gs pos="52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0" scaled="0"/>
          </a:gradFill>
          <a:ln w="12700"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 sz="2400" b="1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Compose</a:t>
            </a:r>
            <a:r>
              <a:rPr kumimoji="1" lang="zh-CN" altLang="en-US" sz="2400" b="1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b="1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Multiplatform</a:t>
            </a:r>
            <a:endParaRPr kumimoji="1" lang="en-CN" sz="2400" b="1">
              <a:solidFill>
                <a:sysClr val="windowText" lastClr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7A8E625-38F6-A4FE-852A-E85CB1895C44}"/>
              </a:ext>
            </a:extLst>
          </p:cNvPr>
          <p:cNvSpPr/>
          <p:nvPr/>
        </p:nvSpPr>
        <p:spPr>
          <a:xfrm>
            <a:off x="961695" y="2987565"/>
            <a:ext cx="3329167" cy="88286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  <a:buClrTx/>
            </a:pPr>
            <a:r>
              <a:rPr kumimoji="1" lang="en-CN" sz="24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434760752"/>
      </p:ext>
    </p:extLst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4431" y="331550"/>
            <a:ext cx="11421998" cy="968743"/>
          </a:xfrm>
        </p:spPr>
        <p:txBody>
          <a:bodyPr/>
          <a:lstStyle/>
          <a:p>
            <a:r>
              <a:rPr lang="zh-CN" altLang="en-US"/>
              <a:t>关注我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44431" y="1552756"/>
            <a:ext cx="11421998" cy="4973694"/>
          </a:xfrm>
        </p:spPr>
        <p:txBody>
          <a:bodyPr>
            <a:normAutofit/>
          </a:bodyPr>
          <a:lstStyle/>
          <a:p>
            <a:r>
              <a:rPr lang="zh-CN" altLang="en-US" b="1"/>
              <a:t>个人主页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en-US" altLang="zh-CN">
                <a:hlinkClick r:id="rId2"/>
              </a:rPr>
              <a:t>https://www.bennyhuo.com/</a:t>
            </a:r>
            <a:endParaRPr lang="en-US" altLang="zh-CN"/>
          </a:p>
          <a:p>
            <a:r>
              <a:rPr lang="en-US" altLang="zh-CN" b="1"/>
              <a:t>Bilibili</a:t>
            </a:r>
            <a:r>
              <a:rPr lang="zh-CN" altLang="en-US"/>
              <a:t>：</a:t>
            </a:r>
            <a:r>
              <a:rPr lang="zh-CN" altLang="en-US" b="1">
                <a:hlinkClick r:id="rId3"/>
              </a:rPr>
              <a:t>霍丙乾 </a:t>
            </a:r>
            <a:r>
              <a:rPr lang="en-US" altLang="zh-CN" b="1">
                <a:hlinkClick r:id="rId3"/>
              </a:rPr>
              <a:t>bennyhuo</a:t>
            </a:r>
            <a:endParaRPr lang="en-US" altLang="zh-CN" b="1"/>
          </a:p>
          <a:p>
            <a:r>
              <a:rPr lang="en-US" altLang="zh-CN" b="1"/>
              <a:t>YouTube</a:t>
            </a:r>
            <a:r>
              <a:rPr lang="zh-CN" altLang="en-US" b="1"/>
              <a:t>：</a:t>
            </a:r>
            <a:r>
              <a:rPr lang="zh-CN" altLang="en-US" b="1">
                <a:hlinkClick r:id="rId4"/>
              </a:rPr>
              <a:t>霍丙乾 </a:t>
            </a:r>
            <a:r>
              <a:rPr lang="en-US" altLang="zh-CN" b="1">
                <a:hlinkClick r:id="rId4"/>
              </a:rPr>
              <a:t>bennyhuo</a:t>
            </a:r>
            <a:endParaRPr lang="en-US" altLang="zh-CN" b="1"/>
          </a:p>
          <a:p>
            <a:r>
              <a:rPr lang="zh-CN" altLang="en-US" b="1"/>
              <a:t>微信公众号：霍丙乾 </a:t>
            </a:r>
            <a:r>
              <a:rPr lang="en-US" altLang="zh-CN" b="1"/>
              <a:t>bennyhuo</a:t>
            </a:r>
          </a:p>
          <a:p>
            <a:r>
              <a:rPr lang="zh-CN" altLang="en-US" b="1"/>
              <a:t>掘金：</a:t>
            </a:r>
            <a:r>
              <a:rPr lang="zh-CN" altLang="en-US" b="1">
                <a:hlinkClick r:id="rId5"/>
              </a:rPr>
              <a:t>霍丙乾 </a:t>
            </a:r>
            <a:r>
              <a:rPr lang="en-US" altLang="zh-CN" b="1">
                <a:hlinkClick r:id="rId5"/>
              </a:rPr>
              <a:t>bennyhuo</a:t>
            </a:r>
            <a:endParaRPr lang="en-US" altLang="zh-CN" b="1"/>
          </a:p>
          <a:p>
            <a:r>
              <a:rPr lang="zh-CN" altLang="en-US" b="1"/>
              <a:t>知识星球：</a:t>
            </a:r>
            <a:r>
              <a:rPr lang="en-US" altLang="zh-CN" b="1"/>
              <a:t>bennyhuo</a:t>
            </a:r>
          </a:p>
        </p:txBody>
      </p:sp>
    </p:spTree>
    <p:extLst>
      <p:ext uri="{BB962C8B-B14F-4D97-AF65-F5344CB8AC3E}">
        <p14:creationId xmlns:p14="http://schemas.microsoft.com/office/powerpoint/2010/main" val="561695044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444625" y="1824831"/>
            <a:ext cx="9302750" cy="2992438"/>
          </a:xfr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zh-CN" altLang="en-US" sz="8800" b="1">
                <a:latin typeface="+mn-lt"/>
                <a:ea typeface="STLiti" charset="-122"/>
                <a:cs typeface="STLiti" charset="-122"/>
              </a:rPr>
              <a:t>😃 🧐</a:t>
            </a:r>
          </a:p>
        </p:txBody>
      </p:sp>
    </p:spTree>
    <p:extLst>
      <p:ext uri="{BB962C8B-B14F-4D97-AF65-F5344CB8AC3E}">
        <p14:creationId xmlns:p14="http://schemas.microsoft.com/office/powerpoint/2010/main" val="1162135876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444625" y="1824831"/>
            <a:ext cx="9302750" cy="2992438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8800" b="1">
                <a:latin typeface="+mj-ea"/>
                <a:cs typeface="LingWai SC Medium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16192952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Droplet">
  <a:themeElements>
    <a:clrScheme name="x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bennyhuo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65000"/>
            <a:lumOff val="35000"/>
          </a:schemeClr>
        </a:solidFill>
        <a:ln w="12700">
          <a:solidFill>
            <a:schemeClr val="tx1"/>
          </a:solidFill>
        </a:ln>
      </a:spPr>
      <a:bodyPr wrap="square" rtlCol="0" anchor="ctr">
        <a:noAutofit/>
      </a:bodyPr>
      <a:lstStyle>
        <a:defPPr algn="ctr">
          <a:spcBef>
            <a:spcPts val="0"/>
          </a:spcBef>
          <a:buClrTx/>
          <a:defRPr kumimoji="1" sz="3200" b="1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defRPr>
        </a:defPPr>
      </a:lstStyle>
    </a:spDef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otlin 技术培训" id="{CC5F5E24-EB5A-A043-9C30-E139D785455E}" vid="{DCB44268-966E-0642-85A2-F10C285238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1515</Words>
  <Application>Microsoft Macintosh PowerPoint</Application>
  <PresentationFormat>Widescreen</PresentationFormat>
  <Paragraphs>347</Paragraphs>
  <Slides>95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cash-market</vt:lpstr>
      <vt:lpstr>DejaVu Serif</vt:lpstr>
      <vt:lpstr>inherit</vt:lpstr>
      <vt:lpstr>微软雅黑</vt:lpstr>
      <vt:lpstr>微软雅黑</vt:lpstr>
      <vt:lpstr>sohne</vt:lpstr>
      <vt:lpstr>Arial</vt:lpstr>
      <vt:lpstr>Calibri</vt:lpstr>
      <vt:lpstr>Google Sans</vt:lpstr>
      <vt:lpstr>JetBrains Mono</vt:lpstr>
      <vt:lpstr>Roboto Mono Light</vt:lpstr>
      <vt:lpstr>Droplet</vt:lpstr>
      <vt:lpstr>     Kotlin Native 跨平台开发的新选择 </vt:lpstr>
      <vt:lpstr>讲者简介</vt:lpstr>
      <vt:lpstr>分享经历</vt:lpstr>
      <vt:lpstr>Kotlin Native 是什么？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与 Kotlin JVM 有什么区别？</vt:lpstr>
      <vt:lpstr>运行时</vt:lpstr>
      <vt:lpstr>Kotlin Native 能用 Java API 吗？</vt:lpstr>
      <vt:lpstr>标准库</vt:lpstr>
      <vt:lpstr>三方库</vt:lpstr>
      <vt:lpstr>Kotlin Native 能用 Android API 吗？</vt:lpstr>
      <vt:lpstr>Android 运行时</vt:lpstr>
      <vt:lpstr>iOS 运行时</vt:lpstr>
      <vt:lpstr>iOS 运行时</vt:lpstr>
      <vt:lpstr>鸿蒙运行时</vt:lpstr>
      <vt:lpstr>Kotlin Native 能用反射吗？</vt:lpstr>
      <vt:lpstr>反射库</vt:lpstr>
      <vt:lpstr>类引用</vt:lpstr>
      <vt:lpstr>函数引用</vt:lpstr>
      <vt:lpstr>Kotlin Native 能用协程吗？</vt:lpstr>
      <vt:lpstr>协程</vt:lpstr>
      <vt:lpstr>与 Kotlin JVM 有什么区别？</vt:lpstr>
      <vt:lpstr>解决了什么问题？</vt:lpstr>
      <vt:lpstr>全平台支持</vt:lpstr>
      <vt:lpstr>全平台支持</vt:lpstr>
      <vt:lpstr>内存管理</vt:lpstr>
      <vt:lpstr>分平台代码编译 C/C++</vt:lpstr>
      <vt:lpstr>分平台代码编译 Kotlin</vt:lpstr>
      <vt:lpstr>多平台工程结构</vt:lpstr>
      <vt:lpstr>多平台工程结构</vt:lpstr>
      <vt:lpstr>多平台工程结构</vt:lpstr>
      <vt:lpstr>多平台工程结构</vt:lpstr>
      <vt:lpstr>多平台工程结构化依赖</vt:lpstr>
      <vt:lpstr>结构化依赖</vt:lpstr>
      <vt:lpstr>解决了什么问题？</vt:lpstr>
      <vt:lpstr>有哪些应用场景？</vt:lpstr>
      <vt:lpstr>移动客户端跨平台 1.0</vt:lpstr>
      <vt:lpstr>PowerPoint Presentation</vt:lpstr>
      <vt:lpstr>于是，越来越多的团队选择 ...</vt:lpstr>
      <vt:lpstr>移动客户端跨平台 2.0</vt:lpstr>
      <vt:lpstr>PowerPoint Presentation</vt:lpstr>
      <vt:lpstr>已经全面投入 Kotlin 了怎么办？ 在线等，挺急的！</vt:lpstr>
      <vt:lpstr>于是，                 团队选择 ...</vt:lpstr>
      <vt:lpstr>做点儿小工具？</vt:lpstr>
      <vt:lpstr>我想写个小工具 但我不想用 Python</vt:lpstr>
      <vt:lpstr>我想用 Kotlin 但我不想装 JDK</vt:lpstr>
      <vt:lpstr>用 Kotlin Native，你将获得</vt:lpstr>
      <vt:lpstr>PowerPoint Presentation</vt:lpstr>
      <vt:lpstr>官方甚至提供了跨平台的 cli 框架</vt:lpstr>
      <vt:lpstr>写服务端程序？</vt:lpstr>
      <vt:lpstr>为什么不用 Kotlin JVM？</vt:lpstr>
      <vt:lpstr>写前端程序？</vt:lpstr>
      <vt:lpstr>亲亲 这边建议用 Kotlin JS/WASM 呢</vt:lpstr>
      <vt:lpstr>写桌面客户端程序呢？</vt:lpstr>
      <vt:lpstr>用 Kotlin JVM，得来全不费工夫 用 Kotlin JS，绝知此事要躬行 用 Kotlin Native，试试 gtk-kn</vt:lpstr>
      <vt:lpstr>有哪些注意事项？</vt:lpstr>
      <vt:lpstr>需要熟练掌握 C 语言吗？</vt:lpstr>
      <vt:lpstr>如果你需要经常用到 C API 那么我想，是的</vt:lpstr>
      <vt:lpstr>需要经常用到 C API 吗？</vt:lpstr>
      <vt:lpstr>是的，短期内是这样</vt:lpstr>
      <vt:lpstr>做 iOS 的话也需要经常用到 Objective-C API </vt:lpstr>
      <vt:lpstr>开发工具支持得好吗？</vt:lpstr>
      <vt:lpstr>IntelliJ IDEA Android Studio Fleet </vt:lpstr>
      <vt:lpstr>PowerPoint Presentation</vt:lpstr>
      <vt:lpstr>PowerPoint Presentation</vt:lpstr>
      <vt:lpstr>产物体积大吗？</vt:lpstr>
      <vt:lpstr>Kotlin 支持 DCE 要尽量减少导出 API 的数量</vt:lpstr>
      <vt:lpstr>PowerPoint Presentation</vt:lpstr>
      <vt:lpstr>PowerPoint Presentation</vt:lpstr>
      <vt:lpstr>性能怎么样？</vt:lpstr>
      <vt:lpstr>不支持值类型 所有对象都在堆上创建</vt:lpstr>
      <vt:lpstr>PowerPoint Presentation</vt:lpstr>
      <vt:lpstr>PowerPoint Presentation</vt:lpstr>
      <vt:lpstr>GC 性能一直在优化 需要持续跟进最新版本</vt:lpstr>
      <vt:lpstr>有哪些公司或团队在用？</vt:lpstr>
      <vt:lpstr>字节、阿里、快手、美团、B 站、腾讯等非常多团队已投入生产</vt:lpstr>
      <vt:lpstr>                      已经将 Kotlin 全面用于客户端生产</vt:lpstr>
      <vt:lpstr>关注我</vt:lpstr>
      <vt:lpstr>😃 🧐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多平台在移动端的应用与展望</dc:title>
  <dc:creator>bennyhuo</dc:creator>
  <cp:lastModifiedBy>Han Guokai</cp:lastModifiedBy>
  <cp:revision>2</cp:revision>
  <dcterms:created xsi:type="dcterms:W3CDTF">2020-10-14T14:21:43Z</dcterms:created>
  <dcterms:modified xsi:type="dcterms:W3CDTF">2024-12-05T12:54:53Z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2023-11-13T23:45:42Z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294b1f3e-1a9b-4143-80a2-fef5935c7e75</vt:lpwstr>
  </property>
  <property fmtid="{D5CDD505-2E9C-101B-9397-08002B2CF9AE}" pid="7" name="MSIP_Label_defa4170-0d19-0005-0004-bc88714345d2_ActionId">
    <vt:lpwstr>a92147e9-8c79-411a-b110-a35c90e741f5</vt:lpwstr>
  </property>
  <property fmtid="{D5CDD505-2E9C-101B-9397-08002B2CF9AE}" pid="8" name="MSIP_Label_defa4170-0d19-0005-0004-bc88714345d2_ContentBits">
    <vt:lpwstr>0</vt:lpwstr>
  </property>
</Properties>
</file>